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55" r:id="rId3"/>
    <p:sldId id="341" r:id="rId4"/>
    <p:sldId id="350" r:id="rId5"/>
    <p:sldId id="371" r:id="rId6"/>
    <p:sldId id="359" r:id="rId7"/>
    <p:sldId id="351" r:id="rId8"/>
    <p:sldId id="257" r:id="rId9"/>
    <p:sldId id="349" r:id="rId10"/>
    <p:sldId id="330" r:id="rId11"/>
    <p:sldId id="352" r:id="rId12"/>
    <p:sldId id="316" r:id="rId13"/>
    <p:sldId id="318" r:id="rId14"/>
    <p:sldId id="317" r:id="rId15"/>
    <p:sldId id="323" r:id="rId16"/>
    <p:sldId id="319" r:id="rId17"/>
    <p:sldId id="342" r:id="rId18"/>
    <p:sldId id="325" r:id="rId19"/>
    <p:sldId id="331" r:id="rId20"/>
    <p:sldId id="363" r:id="rId21"/>
    <p:sldId id="369" r:id="rId22"/>
    <p:sldId id="332" r:id="rId23"/>
    <p:sldId id="364" r:id="rId24"/>
    <p:sldId id="366" r:id="rId25"/>
    <p:sldId id="368" r:id="rId26"/>
    <p:sldId id="376" r:id="rId27"/>
    <p:sldId id="377" r:id="rId28"/>
    <p:sldId id="336" r:id="rId29"/>
    <p:sldId id="373" r:id="rId30"/>
    <p:sldId id="370" r:id="rId31"/>
    <p:sldId id="372" r:id="rId32"/>
    <p:sldId id="338" r:id="rId33"/>
    <p:sldId id="374" r:id="rId34"/>
    <p:sldId id="375" r:id="rId35"/>
    <p:sldId id="344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tokan" userId="15d7bc897e602ceb" providerId="LiveId" clId="{9A06945C-494B-41C2-A5E3-81AD9D29BE5C}"/>
    <pc:docChg chg="modSld">
      <pc:chgData name="Eric Stokan" userId="15d7bc897e602ceb" providerId="LiveId" clId="{9A06945C-494B-41C2-A5E3-81AD9D29BE5C}" dt="2022-05-22T22:44:44.404" v="0" actId="20577"/>
      <pc:docMkLst>
        <pc:docMk/>
      </pc:docMkLst>
      <pc:sldChg chg="modSp mod">
        <pc:chgData name="Eric Stokan" userId="15d7bc897e602ceb" providerId="LiveId" clId="{9A06945C-494B-41C2-A5E3-81AD9D29BE5C}" dt="2022-05-22T22:44:44.404" v="0" actId="20577"/>
        <pc:sldMkLst>
          <pc:docMk/>
          <pc:sldMk cId="2689409771" sldId="256"/>
        </pc:sldMkLst>
        <pc:spChg chg="mod">
          <ac:chgData name="Eric Stokan" userId="15d7bc897e602ceb" providerId="LiveId" clId="{9A06945C-494B-41C2-A5E3-81AD9D29BE5C}" dt="2022-05-22T22:44:44.404" v="0" actId="20577"/>
          <ac:spMkLst>
            <pc:docMk/>
            <pc:sldMk cId="2689409771" sldId="256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7EC49-0811-47C0-A043-E36DA775C1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07EA88-5F0F-4D76-81DB-01F041CEB5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Capture and Curation</a:t>
          </a:r>
        </a:p>
      </dgm:t>
    </dgm:pt>
    <dgm:pt modelId="{4FE03CC2-BD50-4E19-931A-BDF88DD6465B}" type="parTrans" cxnId="{2FD61BF8-6952-4509-BA0D-726411F32297}">
      <dgm:prSet/>
      <dgm:spPr/>
      <dgm:t>
        <a:bodyPr/>
        <a:lstStyle/>
        <a:p>
          <a:endParaRPr lang="en-US"/>
        </a:p>
      </dgm:t>
    </dgm:pt>
    <dgm:pt modelId="{EE8B4999-3A23-4CDA-858E-6E513A1C7D3F}" type="sibTrans" cxnId="{2FD61BF8-6952-4509-BA0D-726411F32297}">
      <dgm:prSet/>
      <dgm:spPr/>
      <dgm:t>
        <a:bodyPr/>
        <a:lstStyle/>
        <a:p>
          <a:endParaRPr lang="en-US"/>
        </a:p>
      </dgm:t>
    </dgm:pt>
    <dgm:pt modelId="{48B17A7C-9843-4CEB-A1D4-B587BC944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Analysis- Machine Learning Models</a:t>
          </a:r>
        </a:p>
      </dgm:t>
    </dgm:pt>
    <dgm:pt modelId="{1DD984DD-FBBA-4027-939A-EE67F48E9194}" type="parTrans" cxnId="{17A0C460-8C5F-48C7-9FE0-9C064BEADD7C}">
      <dgm:prSet/>
      <dgm:spPr/>
      <dgm:t>
        <a:bodyPr/>
        <a:lstStyle/>
        <a:p>
          <a:endParaRPr lang="en-US"/>
        </a:p>
      </dgm:t>
    </dgm:pt>
    <dgm:pt modelId="{F56F20BE-5992-4333-81AD-771D03C1A002}" type="sibTrans" cxnId="{17A0C460-8C5F-48C7-9FE0-9C064BEADD7C}">
      <dgm:prSet/>
      <dgm:spPr/>
      <dgm:t>
        <a:bodyPr/>
        <a:lstStyle/>
        <a:p>
          <a:endParaRPr lang="en-US"/>
        </a:p>
      </dgm:t>
    </dgm:pt>
    <dgm:pt modelId="{682DFE14-4927-4D2A-AF79-08F73991F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Interesting Examples from Poli Sci/Pub Admin/Policy</a:t>
          </a:r>
        </a:p>
      </dgm:t>
    </dgm:pt>
    <dgm:pt modelId="{2E81490A-1513-4429-AD46-211A424B2AD1}" type="parTrans" cxnId="{B1EB1D50-8D99-42E2-BC98-1C748E3E06A7}">
      <dgm:prSet/>
      <dgm:spPr/>
      <dgm:t>
        <a:bodyPr/>
        <a:lstStyle/>
        <a:p>
          <a:endParaRPr lang="en-US"/>
        </a:p>
      </dgm:t>
    </dgm:pt>
    <dgm:pt modelId="{7A371240-B3E1-451F-8D6C-036AB3A1A0D4}" type="sibTrans" cxnId="{B1EB1D50-8D99-42E2-BC98-1C748E3E06A7}">
      <dgm:prSet/>
      <dgm:spPr/>
      <dgm:t>
        <a:bodyPr/>
        <a:lstStyle/>
        <a:p>
          <a:endParaRPr lang="en-US"/>
        </a:p>
      </dgm:t>
    </dgm:pt>
    <dgm:pt modelId="{B44D8830-BC56-4B6A-AF55-B1B95F699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Resources</a:t>
          </a:r>
        </a:p>
      </dgm:t>
    </dgm:pt>
    <dgm:pt modelId="{5C8DE098-C4FD-4818-BC69-B3EC467CC5A5}" type="parTrans" cxnId="{3D1FBDCC-24C6-498F-B66D-14F0B16A3B15}">
      <dgm:prSet/>
      <dgm:spPr/>
      <dgm:t>
        <a:bodyPr/>
        <a:lstStyle/>
        <a:p>
          <a:endParaRPr lang="en-US"/>
        </a:p>
      </dgm:t>
    </dgm:pt>
    <dgm:pt modelId="{7FE03B53-C2F2-49E9-9793-99BF567585BA}" type="sibTrans" cxnId="{3D1FBDCC-24C6-498F-B66D-14F0B16A3B15}">
      <dgm:prSet/>
      <dgm:spPr/>
      <dgm:t>
        <a:bodyPr/>
        <a:lstStyle/>
        <a:p>
          <a:endParaRPr lang="en-US"/>
        </a:p>
      </dgm:t>
    </dgm:pt>
    <dgm:pt modelId="{4F501566-E288-4062-BB04-A4C0D383C9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Why Use Data Science Tools</a:t>
          </a:r>
        </a:p>
      </dgm:t>
    </dgm:pt>
    <dgm:pt modelId="{50460552-86CB-4F49-BD4E-26C70A6292C1}" type="parTrans" cxnId="{591F9CB0-0F37-40C1-89BC-B0D1202AE5A6}">
      <dgm:prSet/>
      <dgm:spPr/>
      <dgm:t>
        <a:bodyPr/>
        <a:lstStyle/>
        <a:p>
          <a:endParaRPr lang="en-US"/>
        </a:p>
      </dgm:t>
    </dgm:pt>
    <dgm:pt modelId="{53819496-681C-42C9-893A-7A083F8638BD}" type="sibTrans" cxnId="{591F9CB0-0F37-40C1-89BC-B0D1202AE5A6}">
      <dgm:prSet/>
      <dgm:spPr/>
      <dgm:t>
        <a:bodyPr/>
        <a:lstStyle/>
        <a:p>
          <a:endParaRPr lang="en-US"/>
        </a:p>
      </dgm:t>
    </dgm:pt>
    <dgm:pt modelId="{F50DB814-EE9B-4BEF-B4DE-C7B726C345D9}" type="pres">
      <dgm:prSet presAssocID="{C337EC49-0811-47C0-A043-E36DA775C140}" presName="root" presStyleCnt="0">
        <dgm:presLayoutVars>
          <dgm:dir/>
          <dgm:resizeHandles val="exact"/>
        </dgm:presLayoutVars>
      </dgm:prSet>
      <dgm:spPr/>
    </dgm:pt>
    <dgm:pt modelId="{8FC40B21-92ED-4031-AEAE-F3720AE4C7F7}" type="pres">
      <dgm:prSet presAssocID="{4F501566-E288-4062-BB04-A4C0D383C948}" presName="compNode" presStyleCnt="0"/>
      <dgm:spPr/>
    </dgm:pt>
    <dgm:pt modelId="{10721D94-C9C6-4CC3-A53D-B51B0179514F}" type="pres">
      <dgm:prSet presAssocID="{4F501566-E288-4062-BB04-A4C0D383C948}" presName="bgRect" presStyleLbl="bgShp" presStyleIdx="0" presStyleCnt="5"/>
      <dgm:spPr/>
    </dgm:pt>
    <dgm:pt modelId="{393B29AB-ABAE-46D0-B54E-624A4937671B}" type="pres">
      <dgm:prSet presAssocID="{4F501566-E288-4062-BB04-A4C0D383C94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llustrator with solid fill"/>
        </a:ext>
      </dgm:extLst>
    </dgm:pt>
    <dgm:pt modelId="{88EDAC7D-769F-4043-8B14-9D9FACEBA01D}" type="pres">
      <dgm:prSet presAssocID="{4F501566-E288-4062-BB04-A4C0D383C948}" presName="spaceRect" presStyleCnt="0"/>
      <dgm:spPr/>
    </dgm:pt>
    <dgm:pt modelId="{A960CA0C-AD01-4AED-AA76-FD19BB081C29}" type="pres">
      <dgm:prSet presAssocID="{4F501566-E288-4062-BB04-A4C0D383C948}" presName="parTx" presStyleLbl="revTx" presStyleIdx="0" presStyleCnt="5">
        <dgm:presLayoutVars>
          <dgm:chMax val="0"/>
          <dgm:chPref val="0"/>
        </dgm:presLayoutVars>
      </dgm:prSet>
      <dgm:spPr/>
    </dgm:pt>
    <dgm:pt modelId="{73030246-2E9D-45CB-AD07-D21EE34FC311}" type="pres">
      <dgm:prSet presAssocID="{53819496-681C-42C9-893A-7A083F8638BD}" presName="sibTrans" presStyleCnt="0"/>
      <dgm:spPr/>
    </dgm:pt>
    <dgm:pt modelId="{19E2BBC2-AE5C-411D-A0ED-F6692AD9EADF}" type="pres">
      <dgm:prSet presAssocID="{EA07EA88-5F0F-4D76-81DB-01F041CEB527}" presName="compNode" presStyleCnt="0"/>
      <dgm:spPr/>
    </dgm:pt>
    <dgm:pt modelId="{D432698C-80FF-4051-93D8-A5DFDD87361C}" type="pres">
      <dgm:prSet presAssocID="{EA07EA88-5F0F-4D76-81DB-01F041CEB527}" presName="bgRect" presStyleLbl="bgShp" presStyleIdx="1" presStyleCnt="5"/>
      <dgm:spPr/>
    </dgm:pt>
    <dgm:pt modelId="{884ABDA7-C310-4949-B7DE-7C7D99AF5274}" type="pres">
      <dgm:prSet presAssocID="{EA07EA88-5F0F-4D76-81DB-01F041CEB5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A7961BB-AB32-47C6-A322-B0FEFC6E2E14}" type="pres">
      <dgm:prSet presAssocID="{EA07EA88-5F0F-4D76-81DB-01F041CEB527}" presName="spaceRect" presStyleCnt="0"/>
      <dgm:spPr/>
    </dgm:pt>
    <dgm:pt modelId="{FAEF77A1-E965-453C-BB40-136BDCEA012A}" type="pres">
      <dgm:prSet presAssocID="{EA07EA88-5F0F-4D76-81DB-01F041CEB527}" presName="parTx" presStyleLbl="revTx" presStyleIdx="1" presStyleCnt="5">
        <dgm:presLayoutVars>
          <dgm:chMax val="0"/>
          <dgm:chPref val="0"/>
        </dgm:presLayoutVars>
      </dgm:prSet>
      <dgm:spPr/>
    </dgm:pt>
    <dgm:pt modelId="{3538A9D8-6D32-44D2-B4F2-9BB0F56AF312}" type="pres">
      <dgm:prSet presAssocID="{EE8B4999-3A23-4CDA-858E-6E513A1C7D3F}" presName="sibTrans" presStyleCnt="0"/>
      <dgm:spPr/>
    </dgm:pt>
    <dgm:pt modelId="{E9AE7B87-CF78-4F59-8322-6A03F414E0F8}" type="pres">
      <dgm:prSet presAssocID="{48B17A7C-9843-4CEB-A1D4-B587BC9442E1}" presName="compNode" presStyleCnt="0"/>
      <dgm:spPr/>
    </dgm:pt>
    <dgm:pt modelId="{BE9184EE-D501-4657-BAB2-E67431557402}" type="pres">
      <dgm:prSet presAssocID="{48B17A7C-9843-4CEB-A1D4-B587BC9442E1}" presName="bgRect" presStyleLbl="bgShp" presStyleIdx="2" presStyleCnt="5"/>
      <dgm:spPr/>
    </dgm:pt>
    <dgm:pt modelId="{BB891F93-0AE3-430E-954F-93B0D4D07579}" type="pres">
      <dgm:prSet presAssocID="{48B17A7C-9843-4CEB-A1D4-B587BC9442E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207C13-3149-4913-A0EA-25119F58C989}" type="pres">
      <dgm:prSet presAssocID="{48B17A7C-9843-4CEB-A1D4-B587BC9442E1}" presName="spaceRect" presStyleCnt="0"/>
      <dgm:spPr/>
    </dgm:pt>
    <dgm:pt modelId="{58757D79-E86B-449D-A6E1-2EFDCE0A485E}" type="pres">
      <dgm:prSet presAssocID="{48B17A7C-9843-4CEB-A1D4-B587BC9442E1}" presName="parTx" presStyleLbl="revTx" presStyleIdx="2" presStyleCnt="5">
        <dgm:presLayoutVars>
          <dgm:chMax val="0"/>
          <dgm:chPref val="0"/>
        </dgm:presLayoutVars>
      </dgm:prSet>
      <dgm:spPr/>
    </dgm:pt>
    <dgm:pt modelId="{B57E4F4F-09EE-42C3-8F18-282785817221}" type="pres">
      <dgm:prSet presAssocID="{F56F20BE-5992-4333-81AD-771D03C1A002}" presName="sibTrans" presStyleCnt="0"/>
      <dgm:spPr/>
    </dgm:pt>
    <dgm:pt modelId="{1E6C2BEA-59AD-45D0-86FA-429B8B283DA9}" type="pres">
      <dgm:prSet presAssocID="{682DFE14-4927-4D2A-AF79-08F73991F399}" presName="compNode" presStyleCnt="0"/>
      <dgm:spPr/>
    </dgm:pt>
    <dgm:pt modelId="{B8CF38E8-B2AD-4430-8655-25B62738565A}" type="pres">
      <dgm:prSet presAssocID="{682DFE14-4927-4D2A-AF79-08F73991F399}" presName="bgRect" presStyleLbl="bgShp" presStyleIdx="3" presStyleCnt="5"/>
      <dgm:spPr/>
    </dgm:pt>
    <dgm:pt modelId="{AA4E1521-30BC-43B7-B543-B482280B5CBA}" type="pres">
      <dgm:prSet presAssocID="{682DFE14-4927-4D2A-AF79-08F73991F3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35144CD-7B9D-4E80-9631-9F19E2C0C700}" type="pres">
      <dgm:prSet presAssocID="{682DFE14-4927-4D2A-AF79-08F73991F399}" presName="spaceRect" presStyleCnt="0"/>
      <dgm:spPr/>
    </dgm:pt>
    <dgm:pt modelId="{1A918E93-9D56-4BA0-B14A-61BAC6C6A00A}" type="pres">
      <dgm:prSet presAssocID="{682DFE14-4927-4D2A-AF79-08F73991F399}" presName="parTx" presStyleLbl="revTx" presStyleIdx="3" presStyleCnt="5">
        <dgm:presLayoutVars>
          <dgm:chMax val="0"/>
          <dgm:chPref val="0"/>
        </dgm:presLayoutVars>
      </dgm:prSet>
      <dgm:spPr/>
    </dgm:pt>
    <dgm:pt modelId="{01209804-C793-475D-A291-48CFF5E17FCF}" type="pres">
      <dgm:prSet presAssocID="{7A371240-B3E1-451F-8D6C-036AB3A1A0D4}" presName="sibTrans" presStyleCnt="0"/>
      <dgm:spPr/>
    </dgm:pt>
    <dgm:pt modelId="{88906867-33E2-4D8C-A2D7-539A8348B64B}" type="pres">
      <dgm:prSet presAssocID="{B44D8830-BC56-4B6A-AF55-B1B95F699688}" presName="compNode" presStyleCnt="0"/>
      <dgm:spPr/>
    </dgm:pt>
    <dgm:pt modelId="{13A843D2-5E30-488A-9D67-C9942C9A86B3}" type="pres">
      <dgm:prSet presAssocID="{B44D8830-BC56-4B6A-AF55-B1B95F699688}" presName="bgRect" presStyleLbl="bgShp" presStyleIdx="4" presStyleCnt="5"/>
      <dgm:spPr/>
    </dgm:pt>
    <dgm:pt modelId="{66B7258C-2C9F-482D-9740-30EF209DB76C}" type="pres">
      <dgm:prSet presAssocID="{B44D8830-BC56-4B6A-AF55-B1B95F69968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DD9080-66F1-4289-9237-9153F6D16450}" type="pres">
      <dgm:prSet presAssocID="{B44D8830-BC56-4B6A-AF55-B1B95F699688}" presName="spaceRect" presStyleCnt="0"/>
      <dgm:spPr/>
    </dgm:pt>
    <dgm:pt modelId="{1E9B4AEB-9275-47D5-A93B-F3FF499A685D}" type="pres">
      <dgm:prSet presAssocID="{B44D8830-BC56-4B6A-AF55-B1B95F69968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6612121-DB84-44A4-8FCC-21FCBBD5D0EA}" type="presOf" srcId="{682DFE14-4927-4D2A-AF79-08F73991F399}" destId="{1A918E93-9D56-4BA0-B14A-61BAC6C6A00A}" srcOrd="0" destOrd="0" presId="urn:microsoft.com/office/officeart/2018/2/layout/IconVerticalSolidList"/>
    <dgm:cxn modelId="{CAFD6629-8875-4C1E-8AE6-44599EB0766F}" type="presOf" srcId="{C337EC49-0811-47C0-A043-E36DA775C140}" destId="{F50DB814-EE9B-4BEF-B4DE-C7B726C345D9}" srcOrd="0" destOrd="0" presId="urn:microsoft.com/office/officeart/2018/2/layout/IconVerticalSolidList"/>
    <dgm:cxn modelId="{0363AF3F-7865-4F13-A6ED-2645612748F1}" type="presOf" srcId="{48B17A7C-9843-4CEB-A1D4-B587BC9442E1}" destId="{58757D79-E86B-449D-A6E1-2EFDCE0A485E}" srcOrd="0" destOrd="0" presId="urn:microsoft.com/office/officeart/2018/2/layout/IconVerticalSolidList"/>
    <dgm:cxn modelId="{17A0C460-8C5F-48C7-9FE0-9C064BEADD7C}" srcId="{C337EC49-0811-47C0-A043-E36DA775C140}" destId="{48B17A7C-9843-4CEB-A1D4-B587BC9442E1}" srcOrd="2" destOrd="0" parTransId="{1DD984DD-FBBA-4027-939A-EE67F48E9194}" sibTransId="{F56F20BE-5992-4333-81AD-771D03C1A002}"/>
    <dgm:cxn modelId="{B1EB1D50-8D99-42E2-BC98-1C748E3E06A7}" srcId="{C337EC49-0811-47C0-A043-E36DA775C140}" destId="{682DFE14-4927-4D2A-AF79-08F73991F399}" srcOrd="3" destOrd="0" parTransId="{2E81490A-1513-4429-AD46-211A424B2AD1}" sibTransId="{7A371240-B3E1-451F-8D6C-036AB3A1A0D4}"/>
    <dgm:cxn modelId="{F113D57B-0DE6-4A5E-B1B3-603462503058}" type="presOf" srcId="{EA07EA88-5F0F-4D76-81DB-01F041CEB527}" destId="{FAEF77A1-E965-453C-BB40-136BDCEA012A}" srcOrd="0" destOrd="0" presId="urn:microsoft.com/office/officeart/2018/2/layout/IconVerticalSolidList"/>
    <dgm:cxn modelId="{3325E49B-6EFB-4A81-AE80-CF042707B49A}" type="presOf" srcId="{B44D8830-BC56-4B6A-AF55-B1B95F699688}" destId="{1E9B4AEB-9275-47D5-A93B-F3FF499A685D}" srcOrd="0" destOrd="0" presId="urn:microsoft.com/office/officeart/2018/2/layout/IconVerticalSolidList"/>
    <dgm:cxn modelId="{591F9CB0-0F37-40C1-89BC-B0D1202AE5A6}" srcId="{C337EC49-0811-47C0-A043-E36DA775C140}" destId="{4F501566-E288-4062-BB04-A4C0D383C948}" srcOrd="0" destOrd="0" parTransId="{50460552-86CB-4F49-BD4E-26C70A6292C1}" sibTransId="{53819496-681C-42C9-893A-7A083F8638BD}"/>
    <dgm:cxn modelId="{3D1FBDCC-24C6-498F-B66D-14F0B16A3B15}" srcId="{C337EC49-0811-47C0-A043-E36DA775C140}" destId="{B44D8830-BC56-4B6A-AF55-B1B95F699688}" srcOrd="4" destOrd="0" parTransId="{5C8DE098-C4FD-4818-BC69-B3EC467CC5A5}" sibTransId="{7FE03B53-C2F2-49E9-9793-99BF567585BA}"/>
    <dgm:cxn modelId="{AC9126E8-B200-4392-8FA3-E8CBF3928712}" type="presOf" srcId="{4F501566-E288-4062-BB04-A4C0D383C948}" destId="{A960CA0C-AD01-4AED-AA76-FD19BB081C29}" srcOrd="0" destOrd="0" presId="urn:microsoft.com/office/officeart/2018/2/layout/IconVerticalSolidList"/>
    <dgm:cxn modelId="{2FD61BF8-6952-4509-BA0D-726411F32297}" srcId="{C337EC49-0811-47C0-A043-E36DA775C140}" destId="{EA07EA88-5F0F-4D76-81DB-01F041CEB527}" srcOrd="1" destOrd="0" parTransId="{4FE03CC2-BD50-4E19-931A-BDF88DD6465B}" sibTransId="{EE8B4999-3A23-4CDA-858E-6E513A1C7D3F}"/>
    <dgm:cxn modelId="{8724679C-A8C6-46BD-A2FF-A1E1343E3617}" type="presParOf" srcId="{F50DB814-EE9B-4BEF-B4DE-C7B726C345D9}" destId="{8FC40B21-92ED-4031-AEAE-F3720AE4C7F7}" srcOrd="0" destOrd="0" presId="urn:microsoft.com/office/officeart/2018/2/layout/IconVerticalSolidList"/>
    <dgm:cxn modelId="{A3DF9AE1-8B99-44E0-8CAA-2122CD4B59DB}" type="presParOf" srcId="{8FC40B21-92ED-4031-AEAE-F3720AE4C7F7}" destId="{10721D94-C9C6-4CC3-A53D-B51B0179514F}" srcOrd="0" destOrd="0" presId="urn:microsoft.com/office/officeart/2018/2/layout/IconVerticalSolidList"/>
    <dgm:cxn modelId="{72DE582C-8F98-45FB-987A-9E5E9B8A2DF1}" type="presParOf" srcId="{8FC40B21-92ED-4031-AEAE-F3720AE4C7F7}" destId="{393B29AB-ABAE-46D0-B54E-624A4937671B}" srcOrd="1" destOrd="0" presId="urn:microsoft.com/office/officeart/2018/2/layout/IconVerticalSolidList"/>
    <dgm:cxn modelId="{A143095A-862F-451C-AF00-DB68BFCD0584}" type="presParOf" srcId="{8FC40B21-92ED-4031-AEAE-F3720AE4C7F7}" destId="{88EDAC7D-769F-4043-8B14-9D9FACEBA01D}" srcOrd="2" destOrd="0" presId="urn:microsoft.com/office/officeart/2018/2/layout/IconVerticalSolidList"/>
    <dgm:cxn modelId="{D1D35678-ED07-4751-A70D-2F573F46EBF1}" type="presParOf" srcId="{8FC40B21-92ED-4031-AEAE-F3720AE4C7F7}" destId="{A960CA0C-AD01-4AED-AA76-FD19BB081C29}" srcOrd="3" destOrd="0" presId="urn:microsoft.com/office/officeart/2018/2/layout/IconVerticalSolidList"/>
    <dgm:cxn modelId="{C673ED10-785E-40BC-BF44-D7FAEC46A3BE}" type="presParOf" srcId="{F50DB814-EE9B-4BEF-B4DE-C7B726C345D9}" destId="{73030246-2E9D-45CB-AD07-D21EE34FC311}" srcOrd="1" destOrd="0" presId="urn:microsoft.com/office/officeart/2018/2/layout/IconVerticalSolidList"/>
    <dgm:cxn modelId="{0D9493CE-E553-43E7-9730-3745F13DF32C}" type="presParOf" srcId="{F50DB814-EE9B-4BEF-B4DE-C7B726C345D9}" destId="{19E2BBC2-AE5C-411D-A0ED-F6692AD9EADF}" srcOrd="2" destOrd="0" presId="urn:microsoft.com/office/officeart/2018/2/layout/IconVerticalSolidList"/>
    <dgm:cxn modelId="{086D5F65-B5F8-4346-8B8F-DDA6336E30E2}" type="presParOf" srcId="{19E2BBC2-AE5C-411D-A0ED-F6692AD9EADF}" destId="{D432698C-80FF-4051-93D8-A5DFDD87361C}" srcOrd="0" destOrd="0" presId="urn:microsoft.com/office/officeart/2018/2/layout/IconVerticalSolidList"/>
    <dgm:cxn modelId="{5B8B97E3-1734-4779-80FA-ABA904D1B61E}" type="presParOf" srcId="{19E2BBC2-AE5C-411D-A0ED-F6692AD9EADF}" destId="{884ABDA7-C310-4949-B7DE-7C7D99AF5274}" srcOrd="1" destOrd="0" presId="urn:microsoft.com/office/officeart/2018/2/layout/IconVerticalSolidList"/>
    <dgm:cxn modelId="{A563B2F4-94FE-4AE2-9A4F-14DF82AC3416}" type="presParOf" srcId="{19E2BBC2-AE5C-411D-A0ED-F6692AD9EADF}" destId="{7A7961BB-AB32-47C6-A322-B0FEFC6E2E14}" srcOrd="2" destOrd="0" presId="urn:microsoft.com/office/officeart/2018/2/layout/IconVerticalSolidList"/>
    <dgm:cxn modelId="{BDBA872B-05F6-4853-A3E6-EA6C275E0018}" type="presParOf" srcId="{19E2BBC2-AE5C-411D-A0ED-F6692AD9EADF}" destId="{FAEF77A1-E965-453C-BB40-136BDCEA012A}" srcOrd="3" destOrd="0" presId="urn:microsoft.com/office/officeart/2018/2/layout/IconVerticalSolidList"/>
    <dgm:cxn modelId="{8BECFFF9-D243-4609-98C6-C23E77076D43}" type="presParOf" srcId="{F50DB814-EE9B-4BEF-B4DE-C7B726C345D9}" destId="{3538A9D8-6D32-44D2-B4F2-9BB0F56AF312}" srcOrd="3" destOrd="0" presId="urn:microsoft.com/office/officeart/2018/2/layout/IconVerticalSolidList"/>
    <dgm:cxn modelId="{29D39EA0-9C34-484F-B385-D4221EE89784}" type="presParOf" srcId="{F50DB814-EE9B-4BEF-B4DE-C7B726C345D9}" destId="{E9AE7B87-CF78-4F59-8322-6A03F414E0F8}" srcOrd="4" destOrd="0" presId="urn:microsoft.com/office/officeart/2018/2/layout/IconVerticalSolidList"/>
    <dgm:cxn modelId="{AA3A45F7-C419-4835-A04D-14865B6E0698}" type="presParOf" srcId="{E9AE7B87-CF78-4F59-8322-6A03F414E0F8}" destId="{BE9184EE-D501-4657-BAB2-E67431557402}" srcOrd="0" destOrd="0" presId="urn:microsoft.com/office/officeart/2018/2/layout/IconVerticalSolidList"/>
    <dgm:cxn modelId="{7F6B275E-D24F-4699-BDD3-2015E3564613}" type="presParOf" srcId="{E9AE7B87-CF78-4F59-8322-6A03F414E0F8}" destId="{BB891F93-0AE3-430E-954F-93B0D4D07579}" srcOrd="1" destOrd="0" presId="urn:microsoft.com/office/officeart/2018/2/layout/IconVerticalSolidList"/>
    <dgm:cxn modelId="{943198B0-F4C2-4CAE-8D9C-4D7C02AF0E3E}" type="presParOf" srcId="{E9AE7B87-CF78-4F59-8322-6A03F414E0F8}" destId="{EA207C13-3149-4913-A0EA-25119F58C989}" srcOrd="2" destOrd="0" presId="urn:microsoft.com/office/officeart/2018/2/layout/IconVerticalSolidList"/>
    <dgm:cxn modelId="{54ECCBFA-C24B-48D5-8ECF-C5BAA498A71F}" type="presParOf" srcId="{E9AE7B87-CF78-4F59-8322-6A03F414E0F8}" destId="{58757D79-E86B-449D-A6E1-2EFDCE0A485E}" srcOrd="3" destOrd="0" presId="urn:microsoft.com/office/officeart/2018/2/layout/IconVerticalSolidList"/>
    <dgm:cxn modelId="{5C1F081E-594D-4304-B1AC-BFE2FD679880}" type="presParOf" srcId="{F50DB814-EE9B-4BEF-B4DE-C7B726C345D9}" destId="{B57E4F4F-09EE-42C3-8F18-282785817221}" srcOrd="5" destOrd="0" presId="urn:microsoft.com/office/officeart/2018/2/layout/IconVerticalSolidList"/>
    <dgm:cxn modelId="{8700A1D8-ABB9-44FD-94FD-0F7ECAEE553F}" type="presParOf" srcId="{F50DB814-EE9B-4BEF-B4DE-C7B726C345D9}" destId="{1E6C2BEA-59AD-45D0-86FA-429B8B283DA9}" srcOrd="6" destOrd="0" presId="urn:microsoft.com/office/officeart/2018/2/layout/IconVerticalSolidList"/>
    <dgm:cxn modelId="{4F5FE818-3FEF-4C92-8AD1-1E29B7219224}" type="presParOf" srcId="{1E6C2BEA-59AD-45D0-86FA-429B8B283DA9}" destId="{B8CF38E8-B2AD-4430-8655-25B62738565A}" srcOrd="0" destOrd="0" presId="urn:microsoft.com/office/officeart/2018/2/layout/IconVerticalSolidList"/>
    <dgm:cxn modelId="{47919D5B-E0DB-4C73-81B1-007036B302D3}" type="presParOf" srcId="{1E6C2BEA-59AD-45D0-86FA-429B8B283DA9}" destId="{AA4E1521-30BC-43B7-B543-B482280B5CBA}" srcOrd="1" destOrd="0" presId="urn:microsoft.com/office/officeart/2018/2/layout/IconVerticalSolidList"/>
    <dgm:cxn modelId="{D4906E94-B38C-4E14-A8BF-E21C31D84221}" type="presParOf" srcId="{1E6C2BEA-59AD-45D0-86FA-429B8B283DA9}" destId="{235144CD-7B9D-4E80-9631-9F19E2C0C700}" srcOrd="2" destOrd="0" presId="urn:microsoft.com/office/officeart/2018/2/layout/IconVerticalSolidList"/>
    <dgm:cxn modelId="{755D88E7-20C9-4022-A75E-83EF04392C8E}" type="presParOf" srcId="{1E6C2BEA-59AD-45D0-86FA-429B8B283DA9}" destId="{1A918E93-9D56-4BA0-B14A-61BAC6C6A00A}" srcOrd="3" destOrd="0" presId="urn:microsoft.com/office/officeart/2018/2/layout/IconVerticalSolidList"/>
    <dgm:cxn modelId="{A0827FC8-F4CC-4A7A-A7F2-8312AD172F0E}" type="presParOf" srcId="{F50DB814-EE9B-4BEF-B4DE-C7B726C345D9}" destId="{01209804-C793-475D-A291-48CFF5E17FCF}" srcOrd="7" destOrd="0" presId="urn:microsoft.com/office/officeart/2018/2/layout/IconVerticalSolidList"/>
    <dgm:cxn modelId="{066C3988-A96C-4C88-A52D-3A9E5469608E}" type="presParOf" srcId="{F50DB814-EE9B-4BEF-B4DE-C7B726C345D9}" destId="{88906867-33E2-4D8C-A2D7-539A8348B64B}" srcOrd="8" destOrd="0" presId="urn:microsoft.com/office/officeart/2018/2/layout/IconVerticalSolidList"/>
    <dgm:cxn modelId="{F19D7F62-47FA-47A0-AFEE-9AF63BCE935D}" type="presParOf" srcId="{88906867-33E2-4D8C-A2D7-539A8348B64B}" destId="{13A843D2-5E30-488A-9D67-C9942C9A86B3}" srcOrd="0" destOrd="0" presId="urn:microsoft.com/office/officeart/2018/2/layout/IconVerticalSolidList"/>
    <dgm:cxn modelId="{CD5F33EA-D902-4761-9C75-26510F465E1D}" type="presParOf" srcId="{88906867-33E2-4D8C-A2D7-539A8348B64B}" destId="{66B7258C-2C9F-482D-9740-30EF209DB76C}" srcOrd="1" destOrd="0" presId="urn:microsoft.com/office/officeart/2018/2/layout/IconVerticalSolidList"/>
    <dgm:cxn modelId="{FEAF34AA-E657-4A96-82D4-C1314E698D1E}" type="presParOf" srcId="{88906867-33E2-4D8C-A2D7-539A8348B64B}" destId="{6BDD9080-66F1-4289-9237-9153F6D16450}" srcOrd="2" destOrd="0" presId="urn:microsoft.com/office/officeart/2018/2/layout/IconVerticalSolidList"/>
    <dgm:cxn modelId="{91B9B5EC-9AF9-48EC-96A0-E141A8C59D9A}" type="presParOf" srcId="{88906867-33E2-4D8C-A2D7-539A8348B64B}" destId="{1E9B4AEB-9275-47D5-A93B-F3FF499A68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B6E9D-5182-4537-B77B-883DB308ED6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3C5FA-1AD4-4200-91B6-8362569E4ABE}">
      <dgm:prSet/>
      <dgm:spPr/>
      <dgm:t>
        <a:bodyPr/>
        <a:lstStyle/>
        <a:p>
          <a:r>
            <a:rPr lang="en-US" b="1" dirty="0"/>
            <a:t>New methods and tools</a:t>
          </a:r>
          <a:endParaRPr lang="en-US" dirty="0"/>
        </a:p>
      </dgm:t>
    </dgm:pt>
    <dgm:pt modelId="{5B358EAC-D78E-4B43-A3BF-C55BBD08A710}" type="parTrans" cxnId="{5695978F-5294-4FB6-8EA9-508FEEE9464C}">
      <dgm:prSet/>
      <dgm:spPr/>
      <dgm:t>
        <a:bodyPr/>
        <a:lstStyle/>
        <a:p>
          <a:endParaRPr lang="en-US"/>
        </a:p>
      </dgm:t>
    </dgm:pt>
    <dgm:pt modelId="{F1D12932-983A-4902-9866-A7D743E53A01}" type="sibTrans" cxnId="{5695978F-5294-4FB6-8EA9-508FEEE9464C}">
      <dgm:prSet/>
      <dgm:spPr/>
      <dgm:t>
        <a:bodyPr/>
        <a:lstStyle/>
        <a:p>
          <a:endParaRPr lang="en-US"/>
        </a:p>
      </dgm:t>
    </dgm:pt>
    <dgm:pt modelId="{169B8CAD-7434-494A-A80E-B3E2FC8A8D4E}">
      <dgm:prSet/>
      <dgm:spPr/>
      <dgm:t>
        <a:bodyPr/>
        <a:lstStyle/>
        <a:p>
          <a:r>
            <a:rPr lang="en-US"/>
            <a:t>Natural Language Processing</a:t>
          </a:r>
        </a:p>
      </dgm:t>
    </dgm:pt>
    <dgm:pt modelId="{4ADD7671-13AE-494F-A4D0-538CAC090EAC}" type="parTrans" cxnId="{EE6C0BC2-4574-43B5-8A1C-E9A00B2D30B0}">
      <dgm:prSet/>
      <dgm:spPr/>
      <dgm:t>
        <a:bodyPr/>
        <a:lstStyle/>
        <a:p>
          <a:endParaRPr lang="en-US"/>
        </a:p>
      </dgm:t>
    </dgm:pt>
    <dgm:pt modelId="{947833DF-E3AB-4F6C-83C4-DC3D8926491F}" type="sibTrans" cxnId="{EE6C0BC2-4574-43B5-8A1C-E9A00B2D30B0}">
      <dgm:prSet/>
      <dgm:spPr/>
      <dgm:t>
        <a:bodyPr/>
        <a:lstStyle/>
        <a:p>
          <a:endParaRPr lang="en-US"/>
        </a:p>
      </dgm:t>
    </dgm:pt>
    <dgm:pt modelId="{7533BE65-F99A-4954-A896-844A57D913D6}">
      <dgm:prSet/>
      <dgm:spPr/>
      <dgm:t>
        <a:bodyPr/>
        <a:lstStyle/>
        <a:p>
          <a:r>
            <a:rPr lang="en-US"/>
            <a:t>Image Detection</a:t>
          </a:r>
        </a:p>
      </dgm:t>
    </dgm:pt>
    <dgm:pt modelId="{F11BB9D3-E8B4-479E-9BE1-7EDD00E6033E}" type="parTrans" cxnId="{4AF15FAA-262B-4115-99EC-8E9F2C4B9405}">
      <dgm:prSet/>
      <dgm:spPr/>
      <dgm:t>
        <a:bodyPr/>
        <a:lstStyle/>
        <a:p>
          <a:endParaRPr lang="en-US"/>
        </a:p>
      </dgm:t>
    </dgm:pt>
    <dgm:pt modelId="{897E6176-62AE-4871-99E9-B990986AC175}" type="sibTrans" cxnId="{4AF15FAA-262B-4115-99EC-8E9F2C4B9405}">
      <dgm:prSet/>
      <dgm:spPr/>
      <dgm:t>
        <a:bodyPr/>
        <a:lstStyle/>
        <a:p>
          <a:endParaRPr lang="en-US"/>
        </a:p>
      </dgm:t>
    </dgm:pt>
    <dgm:pt modelId="{392F2586-414C-4B36-BFA9-1C91278558FE}">
      <dgm:prSet/>
      <dgm:spPr/>
      <dgm:t>
        <a:bodyPr/>
        <a:lstStyle/>
        <a:p>
          <a:r>
            <a:rPr lang="en-US" b="1"/>
            <a:t>Improve upon existing approaches</a:t>
          </a:r>
          <a:endParaRPr lang="en-US"/>
        </a:p>
      </dgm:t>
    </dgm:pt>
    <dgm:pt modelId="{9F986ACF-9363-43CF-A753-37DE5AA6EAD3}" type="parTrans" cxnId="{07474539-34C2-4C7A-944B-0D3A5445838A}">
      <dgm:prSet/>
      <dgm:spPr/>
      <dgm:t>
        <a:bodyPr/>
        <a:lstStyle/>
        <a:p>
          <a:endParaRPr lang="en-US"/>
        </a:p>
      </dgm:t>
    </dgm:pt>
    <dgm:pt modelId="{7260BA81-24ED-4F69-BD30-43875B177581}" type="sibTrans" cxnId="{07474539-34C2-4C7A-944B-0D3A5445838A}">
      <dgm:prSet/>
      <dgm:spPr/>
      <dgm:t>
        <a:bodyPr/>
        <a:lstStyle/>
        <a:p>
          <a:endParaRPr lang="en-US"/>
        </a:p>
      </dgm:t>
    </dgm:pt>
    <dgm:pt modelId="{6CA8C52D-4A63-4733-A89D-BF664A16C5F2}">
      <dgm:prSet/>
      <dgm:spPr/>
      <dgm:t>
        <a:bodyPr/>
        <a:lstStyle/>
        <a:p>
          <a:r>
            <a:rPr lang="en-US" sz="1300"/>
            <a:t>Improve classification and prediction tasks</a:t>
          </a:r>
        </a:p>
      </dgm:t>
    </dgm:pt>
    <dgm:pt modelId="{B67EA8E4-75E8-4DA0-9062-A322229F0336}" type="parTrans" cxnId="{9E7D8735-567B-47D1-BADE-17B938BF93DE}">
      <dgm:prSet/>
      <dgm:spPr/>
      <dgm:t>
        <a:bodyPr/>
        <a:lstStyle/>
        <a:p>
          <a:endParaRPr lang="en-US"/>
        </a:p>
      </dgm:t>
    </dgm:pt>
    <dgm:pt modelId="{8AF798DF-E40D-46D9-81FF-6A074281BED4}" type="sibTrans" cxnId="{9E7D8735-567B-47D1-BADE-17B938BF93DE}">
      <dgm:prSet/>
      <dgm:spPr/>
      <dgm:t>
        <a:bodyPr/>
        <a:lstStyle/>
        <a:p>
          <a:endParaRPr lang="en-US"/>
        </a:p>
      </dgm:t>
    </dgm:pt>
    <dgm:pt modelId="{6E074E75-52E7-4A1C-B554-71120DF9894F}">
      <dgm:prSet/>
      <dgm:spPr/>
      <dgm:t>
        <a:bodyPr/>
        <a:lstStyle/>
        <a:p>
          <a:r>
            <a:rPr lang="en-US" sz="1300" dirty="0"/>
            <a:t>Improve analyses of complex social phenomena (nonlinearities, sparsity, and multidimensional moderating effects)</a:t>
          </a:r>
        </a:p>
      </dgm:t>
    </dgm:pt>
    <dgm:pt modelId="{A611FA7B-A849-407B-838F-8782049B874F}" type="parTrans" cxnId="{3C306851-B331-42F4-8CFA-71227B23ED73}">
      <dgm:prSet/>
      <dgm:spPr/>
      <dgm:t>
        <a:bodyPr/>
        <a:lstStyle/>
        <a:p>
          <a:endParaRPr lang="en-US"/>
        </a:p>
      </dgm:t>
    </dgm:pt>
    <dgm:pt modelId="{51A87EB4-A9AE-4425-A91F-802D3E18105C}" type="sibTrans" cxnId="{3C306851-B331-42F4-8CFA-71227B23ED73}">
      <dgm:prSet/>
      <dgm:spPr/>
      <dgm:t>
        <a:bodyPr/>
        <a:lstStyle/>
        <a:p>
          <a:endParaRPr lang="en-US"/>
        </a:p>
      </dgm:t>
    </dgm:pt>
    <dgm:pt modelId="{5765DDE9-63EF-4462-A8E9-9DD7601AAD3C}">
      <dgm:prSet/>
      <dgm:spPr/>
      <dgm:t>
        <a:bodyPr/>
        <a:lstStyle/>
        <a:p>
          <a:r>
            <a:rPr lang="en-US" sz="1300" dirty="0"/>
            <a:t>Ensemble models for improved performance (flexible functional forms)</a:t>
          </a:r>
        </a:p>
      </dgm:t>
    </dgm:pt>
    <dgm:pt modelId="{C407D0EF-8BC0-4ECC-A52A-B8135D21A81E}" type="parTrans" cxnId="{CF9D12E7-8C02-47E7-BB62-388A1A5E8964}">
      <dgm:prSet/>
      <dgm:spPr/>
      <dgm:t>
        <a:bodyPr/>
        <a:lstStyle/>
        <a:p>
          <a:endParaRPr lang="en-US"/>
        </a:p>
      </dgm:t>
    </dgm:pt>
    <dgm:pt modelId="{2EA2BB6D-B3C1-4E35-94C7-3D57071FDB71}" type="sibTrans" cxnId="{CF9D12E7-8C02-47E7-BB62-388A1A5E8964}">
      <dgm:prSet/>
      <dgm:spPr/>
      <dgm:t>
        <a:bodyPr/>
        <a:lstStyle/>
        <a:p>
          <a:endParaRPr lang="en-US"/>
        </a:p>
      </dgm:t>
    </dgm:pt>
    <dgm:pt modelId="{DF21B876-CA1B-40AD-AEF6-7E80F9827347}">
      <dgm:prSet/>
      <dgm:spPr/>
      <dgm:t>
        <a:bodyPr/>
        <a:lstStyle/>
        <a:p>
          <a:r>
            <a:rPr lang="en-US" sz="1300"/>
            <a:t>Productize models flexibly</a:t>
          </a:r>
        </a:p>
      </dgm:t>
    </dgm:pt>
    <dgm:pt modelId="{AC6C1AFA-B9FA-4417-A7B5-4B3BDF2756BA}" type="parTrans" cxnId="{D40FFBC1-D5D8-4AF6-9EF6-27CABEED76AE}">
      <dgm:prSet/>
      <dgm:spPr/>
      <dgm:t>
        <a:bodyPr/>
        <a:lstStyle/>
        <a:p>
          <a:endParaRPr lang="en-US"/>
        </a:p>
      </dgm:t>
    </dgm:pt>
    <dgm:pt modelId="{9AA5CFFE-502A-4CB5-9577-A3C3C4CC0DF2}" type="sibTrans" cxnId="{D40FFBC1-D5D8-4AF6-9EF6-27CABEED76AE}">
      <dgm:prSet/>
      <dgm:spPr/>
      <dgm:t>
        <a:bodyPr/>
        <a:lstStyle/>
        <a:p>
          <a:endParaRPr lang="en-US"/>
        </a:p>
      </dgm:t>
    </dgm:pt>
    <dgm:pt modelId="{FDF2DEEF-7D6D-4B4A-9432-D56929773221}">
      <dgm:prSet/>
      <dgm:spPr/>
      <dgm:t>
        <a:bodyPr/>
        <a:lstStyle/>
        <a:p>
          <a:r>
            <a:rPr lang="en-US" b="1" dirty="0"/>
            <a:t>Couple with traditional research approaches (under different assumptions)</a:t>
          </a:r>
          <a:endParaRPr lang="en-US" dirty="0"/>
        </a:p>
      </dgm:t>
    </dgm:pt>
    <dgm:pt modelId="{2B69E71F-4B61-4693-A221-7453FA7BAD93}" type="parTrans" cxnId="{F4407692-36E0-47DB-9D01-BD0A224434B3}">
      <dgm:prSet/>
      <dgm:spPr/>
      <dgm:t>
        <a:bodyPr/>
        <a:lstStyle/>
        <a:p>
          <a:endParaRPr lang="en-US"/>
        </a:p>
      </dgm:t>
    </dgm:pt>
    <dgm:pt modelId="{D6B23E5C-0BAE-47FD-8726-D74A4F98ED2B}" type="sibTrans" cxnId="{F4407692-36E0-47DB-9D01-BD0A224434B3}">
      <dgm:prSet/>
      <dgm:spPr/>
      <dgm:t>
        <a:bodyPr/>
        <a:lstStyle/>
        <a:p>
          <a:endParaRPr lang="en-US"/>
        </a:p>
      </dgm:t>
    </dgm:pt>
    <dgm:pt modelId="{782BB75D-5AA8-4F0D-AD51-118ACF77019B}">
      <dgm:prSet/>
      <dgm:spPr/>
      <dgm:t>
        <a:bodyPr/>
        <a:lstStyle/>
        <a:p>
          <a:r>
            <a:rPr lang="en-US"/>
            <a:t>Make clearer issues of overfitting </a:t>
          </a:r>
        </a:p>
      </dgm:t>
    </dgm:pt>
    <dgm:pt modelId="{A2CCD162-F87A-4EF8-9D66-F2CAC40DB59C}" type="parTrans" cxnId="{1A897990-AC85-4181-B1F1-A63BB9ECB69F}">
      <dgm:prSet/>
      <dgm:spPr/>
      <dgm:t>
        <a:bodyPr/>
        <a:lstStyle/>
        <a:p>
          <a:endParaRPr lang="en-US"/>
        </a:p>
      </dgm:t>
    </dgm:pt>
    <dgm:pt modelId="{F0DF939A-ACED-4E1A-84D3-EFC1321AB9F4}" type="sibTrans" cxnId="{1A897990-AC85-4181-B1F1-A63BB9ECB69F}">
      <dgm:prSet/>
      <dgm:spPr/>
      <dgm:t>
        <a:bodyPr/>
        <a:lstStyle/>
        <a:p>
          <a:endParaRPr lang="en-US"/>
        </a:p>
      </dgm:t>
    </dgm:pt>
    <dgm:pt modelId="{6714A702-A37E-4D38-BC40-FF1E2F35466C}">
      <dgm:prSet/>
      <dgm:spPr/>
      <dgm:t>
        <a:bodyPr/>
        <a:lstStyle/>
        <a:p>
          <a:r>
            <a:rPr lang="en-US"/>
            <a:t>Robustness checks</a:t>
          </a:r>
        </a:p>
      </dgm:t>
    </dgm:pt>
    <dgm:pt modelId="{FA386140-84E2-492B-A7C9-59ACF03A0025}" type="parTrans" cxnId="{58AAE6AC-29A2-4064-A46B-0BEA07B01543}">
      <dgm:prSet/>
      <dgm:spPr/>
      <dgm:t>
        <a:bodyPr/>
        <a:lstStyle/>
        <a:p>
          <a:endParaRPr lang="en-US"/>
        </a:p>
      </dgm:t>
    </dgm:pt>
    <dgm:pt modelId="{FE421C91-3031-4140-9ACC-BB6D3CC1F77C}" type="sibTrans" cxnId="{58AAE6AC-29A2-4064-A46B-0BEA07B01543}">
      <dgm:prSet/>
      <dgm:spPr/>
      <dgm:t>
        <a:bodyPr/>
        <a:lstStyle/>
        <a:p>
          <a:endParaRPr lang="en-US"/>
        </a:p>
      </dgm:t>
    </dgm:pt>
    <dgm:pt modelId="{A94DBBFD-B322-425B-8BF0-FE9F8C706300}">
      <dgm:prSet/>
      <dgm:spPr/>
      <dgm:t>
        <a:bodyPr/>
        <a:lstStyle/>
        <a:p>
          <a:r>
            <a:rPr lang="en-US"/>
            <a:t>Sound Recognition</a:t>
          </a:r>
        </a:p>
      </dgm:t>
    </dgm:pt>
    <dgm:pt modelId="{84286C9D-B847-478A-8F73-968F6E291F3D}" type="parTrans" cxnId="{0104A57B-94EF-4EA3-8530-49EDD640554E}">
      <dgm:prSet/>
      <dgm:spPr/>
      <dgm:t>
        <a:bodyPr/>
        <a:lstStyle/>
        <a:p>
          <a:endParaRPr lang="en-US"/>
        </a:p>
      </dgm:t>
    </dgm:pt>
    <dgm:pt modelId="{C732903C-10E4-4B2F-A625-6A192A1AF5FC}" type="sibTrans" cxnId="{0104A57B-94EF-4EA3-8530-49EDD640554E}">
      <dgm:prSet/>
      <dgm:spPr/>
      <dgm:t>
        <a:bodyPr/>
        <a:lstStyle/>
        <a:p>
          <a:endParaRPr lang="en-US"/>
        </a:p>
      </dgm:t>
    </dgm:pt>
    <dgm:pt modelId="{2D9817CE-3E8B-41B7-828E-866107744C12}">
      <dgm:prSet/>
      <dgm:spPr/>
      <dgm:t>
        <a:bodyPr/>
        <a:lstStyle/>
        <a:p>
          <a:r>
            <a:rPr lang="en-US" sz="1300" dirty="0"/>
            <a:t>Handle missing data</a:t>
          </a:r>
        </a:p>
      </dgm:t>
    </dgm:pt>
    <dgm:pt modelId="{1C76F16F-F649-431E-A3A9-F0AA0EE5B2DB}" type="parTrans" cxnId="{D991DCF5-F7E5-4986-916A-C11C1314F495}">
      <dgm:prSet/>
      <dgm:spPr/>
      <dgm:t>
        <a:bodyPr/>
        <a:lstStyle/>
        <a:p>
          <a:endParaRPr lang="en-US"/>
        </a:p>
      </dgm:t>
    </dgm:pt>
    <dgm:pt modelId="{151F3EDC-D388-4C3D-8731-D377D65AF1D0}" type="sibTrans" cxnId="{D991DCF5-F7E5-4986-916A-C11C1314F495}">
      <dgm:prSet/>
      <dgm:spPr/>
      <dgm:t>
        <a:bodyPr/>
        <a:lstStyle/>
        <a:p>
          <a:endParaRPr lang="en-US"/>
        </a:p>
      </dgm:t>
    </dgm:pt>
    <dgm:pt modelId="{0B0BCAC5-D63D-4B28-BF8B-261AB2A2A9E2}" type="pres">
      <dgm:prSet presAssocID="{957B6E9D-5182-4537-B77B-883DB308ED6D}" presName="linear" presStyleCnt="0">
        <dgm:presLayoutVars>
          <dgm:dir/>
          <dgm:animLvl val="lvl"/>
          <dgm:resizeHandles val="exact"/>
        </dgm:presLayoutVars>
      </dgm:prSet>
      <dgm:spPr/>
    </dgm:pt>
    <dgm:pt modelId="{F2E4D38C-65F6-4558-B579-E8BFD6ABCD57}" type="pres">
      <dgm:prSet presAssocID="{3FE3C5FA-1AD4-4200-91B6-8362569E4ABE}" presName="parentLin" presStyleCnt="0"/>
      <dgm:spPr/>
    </dgm:pt>
    <dgm:pt modelId="{6D6AD293-7F4E-415A-B52F-6D92C1983309}" type="pres">
      <dgm:prSet presAssocID="{3FE3C5FA-1AD4-4200-91B6-8362569E4ABE}" presName="parentLeftMargin" presStyleLbl="node1" presStyleIdx="0" presStyleCnt="3"/>
      <dgm:spPr/>
    </dgm:pt>
    <dgm:pt modelId="{37F5B6AF-E6C1-4D64-9BE9-55B722FD9AD5}" type="pres">
      <dgm:prSet presAssocID="{3FE3C5FA-1AD4-4200-91B6-8362569E4A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B6C342-EE62-4A80-91D1-0BED9C23AFCB}" type="pres">
      <dgm:prSet presAssocID="{3FE3C5FA-1AD4-4200-91B6-8362569E4ABE}" presName="negativeSpace" presStyleCnt="0"/>
      <dgm:spPr/>
    </dgm:pt>
    <dgm:pt modelId="{930D6E5D-480B-4547-BE94-1652EF05B49F}" type="pres">
      <dgm:prSet presAssocID="{3FE3C5FA-1AD4-4200-91B6-8362569E4ABE}" presName="childText" presStyleLbl="conFgAcc1" presStyleIdx="0" presStyleCnt="3">
        <dgm:presLayoutVars>
          <dgm:bulletEnabled val="1"/>
        </dgm:presLayoutVars>
      </dgm:prSet>
      <dgm:spPr/>
    </dgm:pt>
    <dgm:pt modelId="{E00ED3FB-B103-4954-A1CF-B327D1C3B420}" type="pres">
      <dgm:prSet presAssocID="{F1D12932-983A-4902-9866-A7D743E53A01}" presName="spaceBetweenRectangles" presStyleCnt="0"/>
      <dgm:spPr/>
    </dgm:pt>
    <dgm:pt modelId="{E59DD5DB-D163-4E2D-A350-53AC784DC2FB}" type="pres">
      <dgm:prSet presAssocID="{392F2586-414C-4B36-BFA9-1C91278558FE}" presName="parentLin" presStyleCnt="0"/>
      <dgm:spPr/>
    </dgm:pt>
    <dgm:pt modelId="{35F5A7D1-3D87-411E-A929-6471690C1AB6}" type="pres">
      <dgm:prSet presAssocID="{392F2586-414C-4B36-BFA9-1C91278558FE}" presName="parentLeftMargin" presStyleLbl="node1" presStyleIdx="0" presStyleCnt="3"/>
      <dgm:spPr/>
    </dgm:pt>
    <dgm:pt modelId="{30FC682E-68B9-47FB-99B4-94C7B01A8F75}" type="pres">
      <dgm:prSet presAssocID="{392F2586-414C-4B36-BFA9-1C91278558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C6D4DF-F10D-4639-A1F3-A62AB4DF184C}" type="pres">
      <dgm:prSet presAssocID="{392F2586-414C-4B36-BFA9-1C91278558FE}" presName="negativeSpace" presStyleCnt="0"/>
      <dgm:spPr/>
    </dgm:pt>
    <dgm:pt modelId="{00C712D7-E6E4-44CF-BEA7-636D97A8A40F}" type="pres">
      <dgm:prSet presAssocID="{392F2586-414C-4B36-BFA9-1C91278558FE}" presName="childText" presStyleLbl="conFgAcc1" presStyleIdx="1" presStyleCnt="3">
        <dgm:presLayoutVars>
          <dgm:bulletEnabled val="1"/>
        </dgm:presLayoutVars>
      </dgm:prSet>
      <dgm:spPr/>
    </dgm:pt>
    <dgm:pt modelId="{B7D03DBC-C94E-451A-A83F-1DAEDCD89264}" type="pres">
      <dgm:prSet presAssocID="{7260BA81-24ED-4F69-BD30-43875B177581}" presName="spaceBetweenRectangles" presStyleCnt="0"/>
      <dgm:spPr/>
    </dgm:pt>
    <dgm:pt modelId="{605C5E76-8E90-4C49-AB1F-9246A17B2F43}" type="pres">
      <dgm:prSet presAssocID="{FDF2DEEF-7D6D-4B4A-9432-D56929773221}" presName="parentLin" presStyleCnt="0"/>
      <dgm:spPr/>
    </dgm:pt>
    <dgm:pt modelId="{2388A801-FF8F-4998-BB2A-2C1777FDD058}" type="pres">
      <dgm:prSet presAssocID="{FDF2DEEF-7D6D-4B4A-9432-D56929773221}" presName="parentLeftMargin" presStyleLbl="node1" presStyleIdx="1" presStyleCnt="3"/>
      <dgm:spPr/>
    </dgm:pt>
    <dgm:pt modelId="{F92B9519-2138-4717-B1B0-03BB36D7AF04}" type="pres">
      <dgm:prSet presAssocID="{FDF2DEEF-7D6D-4B4A-9432-D569297732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C4FC43-21F6-4DE4-8ADF-1647F06FD518}" type="pres">
      <dgm:prSet presAssocID="{FDF2DEEF-7D6D-4B4A-9432-D56929773221}" presName="negativeSpace" presStyleCnt="0"/>
      <dgm:spPr/>
    </dgm:pt>
    <dgm:pt modelId="{657949FA-86D2-4993-A66A-0D3DEC1A8863}" type="pres">
      <dgm:prSet presAssocID="{FDF2DEEF-7D6D-4B4A-9432-D569297732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30562A-71E1-469B-A3E4-454125E7533E}" type="presOf" srcId="{FDF2DEEF-7D6D-4B4A-9432-D56929773221}" destId="{2388A801-FF8F-4998-BB2A-2C1777FDD058}" srcOrd="0" destOrd="0" presId="urn:microsoft.com/office/officeart/2005/8/layout/list1"/>
    <dgm:cxn modelId="{9E7D8735-567B-47D1-BADE-17B938BF93DE}" srcId="{392F2586-414C-4B36-BFA9-1C91278558FE}" destId="{6CA8C52D-4A63-4733-A89D-BF664A16C5F2}" srcOrd="0" destOrd="0" parTransId="{B67EA8E4-75E8-4DA0-9062-A322229F0336}" sibTransId="{8AF798DF-E40D-46D9-81FF-6A074281BED4}"/>
    <dgm:cxn modelId="{07474539-34C2-4C7A-944B-0D3A5445838A}" srcId="{957B6E9D-5182-4537-B77B-883DB308ED6D}" destId="{392F2586-414C-4B36-BFA9-1C91278558FE}" srcOrd="1" destOrd="0" parTransId="{9F986ACF-9363-43CF-A753-37DE5AA6EAD3}" sibTransId="{7260BA81-24ED-4F69-BD30-43875B177581}"/>
    <dgm:cxn modelId="{81B1CB5F-BC39-47BE-BF7F-98666A199FF0}" type="presOf" srcId="{957B6E9D-5182-4537-B77B-883DB308ED6D}" destId="{0B0BCAC5-D63D-4B28-BF8B-261AB2A2A9E2}" srcOrd="0" destOrd="0" presId="urn:microsoft.com/office/officeart/2005/8/layout/list1"/>
    <dgm:cxn modelId="{046DE748-7AD5-431A-95A6-75B791640096}" type="presOf" srcId="{5765DDE9-63EF-4462-A8E9-9DD7601AAD3C}" destId="{00C712D7-E6E4-44CF-BEA7-636D97A8A40F}" srcOrd="0" destOrd="2" presId="urn:microsoft.com/office/officeart/2005/8/layout/list1"/>
    <dgm:cxn modelId="{3C306851-B331-42F4-8CFA-71227B23ED73}" srcId="{392F2586-414C-4B36-BFA9-1C91278558FE}" destId="{6E074E75-52E7-4A1C-B554-71120DF9894F}" srcOrd="1" destOrd="0" parTransId="{A611FA7B-A849-407B-838F-8782049B874F}" sibTransId="{51A87EB4-A9AE-4425-A91F-802D3E18105C}"/>
    <dgm:cxn modelId="{35D9C054-88C2-4193-8C99-A966FF9BFF08}" type="presOf" srcId="{2D9817CE-3E8B-41B7-828E-866107744C12}" destId="{00C712D7-E6E4-44CF-BEA7-636D97A8A40F}" srcOrd="0" destOrd="3" presId="urn:microsoft.com/office/officeart/2005/8/layout/list1"/>
    <dgm:cxn modelId="{2E32CD57-2CB9-40F8-AC02-70181CD37ED1}" type="presOf" srcId="{6714A702-A37E-4D38-BC40-FF1E2F35466C}" destId="{657949FA-86D2-4993-A66A-0D3DEC1A8863}" srcOrd="0" destOrd="1" presId="urn:microsoft.com/office/officeart/2005/8/layout/list1"/>
    <dgm:cxn modelId="{D385B47A-7FA3-478A-8D2F-FEE068357118}" type="presOf" srcId="{DF21B876-CA1B-40AD-AEF6-7E80F9827347}" destId="{00C712D7-E6E4-44CF-BEA7-636D97A8A40F}" srcOrd="0" destOrd="4" presId="urn:microsoft.com/office/officeart/2005/8/layout/list1"/>
    <dgm:cxn modelId="{0104A57B-94EF-4EA3-8530-49EDD640554E}" srcId="{3FE3C5FA-1AD4-4200-91B6-8362569E4ABE}" destId="{A94DBBFD-B322-425B-8BF0-FE9F8C706300}" srcOrd="1" destOrd="0" parTransId="{84286C9D-B847-478A-8F73-968F6E291F3D}" sibTransId="{C732903C-10E4-4B2F-A625-6A192A1AF5FC}"/>
    <dgm:cxn modelId="{5695978F-5294-4FB6-8EA9-508FEEE9464C}" srcId="{957B6E9D-5182-4537-B77B-883DB308ED6D}" destId="{3FE3C5FA-1AD4-4200-91B6-8362569E4ABE}" srcOrd="0" destOrd="0" parTransId="{5B358EAC-D78E-4B43-A3BF-C55BBD08A710}" sibTransId="{F1D12932-983A-4902-9866-A7D743E53A01}"/>
    <dgm:cxn modelId="{1A897990-AC85-4181-B1F1-A63BB9ECB69F}" srcId="{FDF2DEEF-7D6D-4B4A-9432-D56929773221}" destId="{782BB75D-5AA8-4F0D-AD51-118ACF77019B}" srcOrd="0" destOrd="0" parTransId="{A2CCD162-F87A-4EF8-9D66-F2CAC40DB59C}" sibTransId="{F0DF939A-ACED-4E1A-84D3-EFC1321AB9F4}"/>
    <dgm:cxn modelId="{F4407692-36E0-47DB-9D01-BD0A224434B3}" srcId="{957B6E9D-5182-4537-B77B-883DB308ED6D}" destId="{FDF2DEEF-7D6D-4B4A-9432-D56929773221}" srcOrd="2" destOrd="0" parTransId="{2B69E71F-4B61-4693-A221-7453FA7BAD93}" sibTransId="{D6B23E5C-0BAE-47FD-8726-D74A4F98ED2B}"/>
    <dgm:cxn modelId="{91C9E795-0620-4786-A21C-68664BDFE8E4}" type="presOf" srcId="{782BB75D-5AA8-4F0D-AD51-118ACF77019B}" destId="{657949FA-86D2-4993-A66A-0D3DEC1A8863}" srcOrd="0" destOrd="0" presId="urn:microsoft.com/office/officeart/2005/8/layout/list1"/>
    <dgm:cxn modelId="{F0F8ED95-3829-47C8-B573-1F2D31B33D0E}" type="presOf" srcId="{392F2586-414C-4B36-BFA9-1C91278558FE}" destId="{35F5A7D1-3D87-411E-A929-6471690C1AB6}" srcOrd="0" destOrd="0" presId="urn:microsoft.com/office/officeart/2005/8/layout/list1"/>
    <dgm:cxn modelId="{6270629B-4BF0-43CE-B9A4-19013762F587}" type="presOf" srcId="{6CA8C52D-4A63-4733-A89D-BF664A16C5F2}" destId="{00C712D7-E6E4-44CF-BEA7-636D97A8A40F}" srcOrd="0" destOrd="0" presId="urn:microsoft.com/office/officeart/2005/8/layout/list1"/>
    <dgm:cxn modelId="{CAE6DA9F-437D-4D5F-8B6F-2B9416C105D5}" type="presOf" srcId="{7533BE65-F99A-4954-A896-844A57D913D6}" destId="{930D6E5D-480B-4547-BE94-1652EF05B49F}" srcOrd="0" destOrd="2" presId="urn:microsoft.com/office/officeart/2005/8/layout/list1"/>
    <dgm:cxn modelId="{4AF15FAA-262B-4115-99EC-8E9F2C4B9405}" srcId="{3FE3C5FA-1AD4-4200-91B6-8362569E4ABE}" destId="{7533BE65-F99A-4954-A896-844A57D913D6}" srcOrd="2" destOrd="0" parTransId="{F11BB9D3-E8B4-479E-9BE1-7EDD00E6033E}" sibTransId="{897E6176-62AE-4871-99E9-B990986AC175}"/>
    <dgm:cxn modelId="{58AAE6AC-29A2-4064-A46B-0BEA07B01543}" srcId="{FDF2DEEF-7D6D-4B4A-9432-D56929773221}" destId="{6714A702-A37E-4D38-BC40-FF1E2F35466C}" srcOrd="1" destOrd="0" parTransId="{FA386140-84E2-492B-A7C9-59ACF03A0025}" sibTransId="{FE421C91-3031-4140-9ACC-BB6D3CC1F77C}"/>
    <dgm:cxn modelId="{35D87BB1-5B70-4335-BD9C-2BFFFC5506D8}" type="presOf" srcId="{6E074E75-52E7-4A1C-B554-71120DF9894F}" destId="{00C712D7-E6E4-44CF-BEA7-636D97A8A40F}" srcOrd="0" destOrd="1" presId="urn:microsoft.com/office/officeart/2005/8/layout/list1"/>
    <dgm:cxn modelId="{58EA9AB5-5435-4D43-BDE3-FC1F300C8863}" type="presOf" srcId="{169B8CAD-7434-494A-A80E-B3E2FC8A8D4E}" destId="{930D6E5D-480B-4547-BE94-1652EF05B49F}" srcOrd="0" destOrd="0" presId="urn:microsoft.com/office/officeart/2005/8/layout/list1"/>
    <dgm:cxn modelId="{D40FFBC1-D5D8-4AF6-9EF6-27CABEED76AE}" srcId="{392F2586-414C-4B36-BFA9-1C91278558FE}" destId="{DF21B876-CA1B-40AD-AEF6-7E80F9827347}" srcOrd="4" destOrd="0" parTransId="{AC6C1AFA-B9FA-4417-A7B5-4B3BDF2756BA}" sibTransId="{9AA5CFFE-502A-4CB5-9577-A3C3C4CC0DF2}"/>
    <dgm:cxn modelId="{EE6C0BC2-4574-43B5-8A1C-E9A00B2D30B0}" srcId="{3FE3C5FA-1AD4-4200-91B6-8362569E4ABE}" destId="{169B8CAD-7434-494A-A80E-B3E2FC8A8D4E}" srcOrd="0" destOrd="0" parTransId="{4ADD7671-13AE-494F-A4D0-538CAC090EAC}" sibTransId="{947833DF-E3AB-4F6C-83C4-DC3D8926491F}"/>
    <dgm:cxn modelId="{3D559ECA-47F8-46A4-A899-E286107668C0}" type="presOf" srcId="{392F2586-414C-4B36-BFA9-1C91278558FE}" destId="{30FC682E-68B9-47FB-99B4-94C7B01A8F75}" srcOrd="1" destOrd="0" presId="urn:microsoft.com/office/officeart/2005/8/layout/list1"/>
    <dgm:cxn modelId="{B690FCCA-E729-4905-BE63-6572BD26CC07}" type="presOf" srcId="{3FE3C5FA-1AD4-4200-91B6-8362569E4ABE}" destId="{37F5B6AF-E6C1-4D64-9BE9-55B722FD9AD5}" srcOrd="1" destOrd="0" presId="urn:microsoft.com/office/officeart/2005/8/layout/list1"/>
    <dgm:cxn modelId="{4A9AE6CE-D9D2-4C8F-9349-B6560D73D21D}" type="presOf" srcId="{FDF2DEEF-7D6D-4B4A-9432-D56929773221}" destId="{F92B9519-2138-4717-B1B0-03BB36D7AF04}" srcOrd="1" destOrd="0" presId="urn:microsoft.com/office/officeart/2005/8/layout/list1"/>
    <dgm:cxn modelId="{CF9D12E7-8C02-47E7-BB62-388A1A5E8964}" srcId="{392F2586-414C-4B36-BFA9-1C91278558FE}" destId="{5765DDE9-63EF-4462-A8E9-9DD7601AAD3C}" srcOrd="2" destOrd="0" parTransId="{C407D0EF-8BC0-4ECC-A52A-B8135D21A81E}" sibTransId="{2EA2BB6D-B3C1-4E35-94C7-3D57071FDB71}"/>
    <dgm:cxn modelId="{58E4A9E7-8E33-4EC4-8BF6-BA8FE90DD7BA}" type="presOf" srcId="{3FE3C5FA-1AD4-4200-91B6-8362569E4ABE}" destId="{6D6AD293-7F4E-415A-B52F-6D92C1983309}" srcOrd="0" destOrd="0" presId="urn:microsoft.com/office/officeart/2005/8/layout/list1"/>
    <dgm:cxn modelId="{D991DCF5-F7E5-4986-916A-C11C1314F495}" srcId="{392F2586-414C-4B36-BFA9-1C91278558FE}" destId="{2D9817CE-3E8B-41B7-828E-866107744C12}" srcOrd="3" destOrd="0" parTransId="{1C76F16F-F649-431E-A3A9-F0AA0EE5B2DB}" sibTransId="{151F3EDC-D388-4C3D-8731-D377D65AF1D0}"/>
    <dgm:cxn modelId="{A0BB36FA-5C0E-42CF-8137-2DC61E2B06D7}" type="presOf" srcId="{A94DBBFD-B322-425B-8BF0-FE9F8C706300}" destId="{930D6E5D-480B-4547-BE94-1652EF05B49F}" srcOrd="0" destOrd="1" presId="urn:microsoft.com/office/officeart/2005/8/layout/list1"/>
    <dgm:cxn modelId="{0605C116-B3F4-4B2D-B152-18BD6CE59D23}" type="presParOf" srcId="{0B0BCAC5-D63D-4B28-BF8B-261AB2A2A9E2}" destId="{F2E4D38C-65F6-4558-B579-E8BFD6ABCD57}" srcOrd="0" destOrd="0" presId="urn:microsoft.com/office/officeart/2005/8/layout/list1"/>
    <dgm:cxn modelId="{50C67D8F-CC6A-4BAE-85BB-31785953FCC4}" type="presParOf" srcId="{F2E4D38C-65F6-4558-B579-E8BFD6ABCD57}" destId="{6D6AD293-7F4E-415A-B52F-6D92C1983309}" srcOrd="0" destOrd="0" presId="urn:microsoft.com/office/officeart/2005/8/layout/list1"/>
    <dgm:cxn modelId="{385D2B62-6CED-4A4E-A3B4-CBB27582A1CB}" type="presParOf" srcId="{F2E4D38C-65F6-4558-B579-E8BFD6ABCD57}" destId="{37F5B6AF-E6C1-4D64-9BE9-55B722FD9AD5}" srcOrd="1" destOrd="0" presId="urn:microsoft.com/office/officeart/2005/8/layout/list1"/>
    <dgm:cxn modelId="{8F066DFA-4829-41ED-A411-7070566BEBD9}" type="presParOf" srcId="{0B0BCAC5-D63D-4B28-BF8B-261AB2A2A9E2}" destId="{03B6C342-EE62-4A80-91D1-0BED9C23AFCB}" srcOrd="1" destOrd="0" presId="urn:microsoft.com/office/officeart/2005/8/layout/list1"/>
    <dgm:cxn modelId="{CBACD723-B6E1-4D65-A5DA-227CFFBEE049}" type="presParOf" srcId="{0B0BCAC5-D63D-4B28-BF8B-261AB2A2A9E2}" destId="{930D6E5D-480B-4547-BE94-1652EF05B49F}" srcOrd="2" destOrd="0" presId="urn:microsoft.com/office/officeart/2005/8/layout/list1"/>
    <dgm:cxn modelId="{4E7DCBD7-4EBA-4AA5-B2AD-5610A30CA547}" type="presParOf" srcId="{0B0BCAC5-D63D-4B28-BF8B-261AB2A2A9E2}" destId="{E00ED3FB-B103-4954-A1CF-B327D1C3B420}" srcOrd="3" destOrd="0" presId="urn:microsoft.com/office/officeart/2005/8/layout/list1"/>
    <dgm:cxn modelId="{76AC0430-0A48-4DC6-9986-7369732367AE}" type="presParOf" srcId="{0B0BCAC5-D63D-4B28-BF8B-261AB2A2A9E2}" destId="{E59DD5DB-D163-4E2D-A350-53AC784DC2FB}" srcOrd="4" destOrd="0" presId="urn:microsoft.com/office/officeart/2005/8/layout/list1"/>
    <dgm:cxn modelId="{6C99C75B-ACA2-45BF-B1C8-1D3B5ECC159B}" type="presParOf" srcId="{E59DD5DB-D163-4E2D-A350-53AC784DC2FB}" destId="{35F5A7D1-3D87-411E-A929-6471690C1AB6}" srcOrd="0" destOrd="0" presId="urn:microsoft.com/office/officeart/2005/8/layout/list1"/>
    <dgm:cxn modelId="{AC413FAC-A268-40F8-87A0-1A46A0FE9423}" type="presParOf" srcId="{E59DD5DB-D163-4E2D-A350-53AC784DC2FB}" destId="{30FC682E-68B9-47FB-99B4-94C7B01A8F75}" srcOrd="1" destOrd="0" presId="urn:microsoft.com/office/officeart/2005/8/layout/list1"/>
    <dgm:cxn modelId="{F123B925-988A-46B1-9658-00732F73CC3B}" type="presParOf" srcId="{0B0BCAC5-D63D-4B28-BF8B-261AB2A2A9E2}" destId="{59C6D4DF-F10D-4639-A1F3-A62AB4DF184C}" srcOrd="5" destOrd="0" presId="urn:microsoft.com/office/officeart/2005/8/layout/list1"/>
    <dgm:cxn modelId="{F4E0B0A9-B7FB-4BCD-AD49-88BC75550E18}" type="presParOf" srcId="{0B0BCAC5-D63D-4B28-BF8B-261AB2A2A9E2}" destId="{00C712D7-E6E4-44CF-BEA7-636D97A8A40F}" srcOrd="6" destOrd="0" presId="urn:microsoft.com/office/officeart/2005/8/layout/list1"/>
    <dgm:cxn modelId="{B47FC713-EAF5-4D40-B86D-50A8136F932F}" type="presParOf" srcId="{0B0BCAC5-D63D-4B28-BF8B-261AB2A2A9E2}" destId="{B7D03DBC-C94E-451A-A83F-1DAEDCD89264}" srcOrd="7" destOrd="0" presId="urn:microsoft.com/office/officeart/2005/8/layout/list1"/>
    <dgm:cxn modelId="{47638194-B765-4875-9094-AC50FA32CE10}" type="presParOf" srcId="{0B0BCAC5-D63D-4B28-BF8B-261AB2A2A9E2}" destId="{605C5E76-8E90-4C49-AB1F-9246A17B2F43}" srcOrd="8" destOrd="0" presId="urn:microsoft.com/office/officeart/2005/8/layout/list1"/>
    <dgm:cxn modelId="{32AF128B-375E-41C1-8F61-F2B4A1656531}" type="presParOf" srcId="{605C5E76-8E90-4C49-AB1F-9246A17B2F43}" destId="{2388A801-FF8F-4998-BB2A-2C1777FDD058}" srcOrd="0" destOrd="0" presId="urn:microsoft.com/office/officeart/2005/8/layout/list1"/>
    <dgm:cxn modelId="{E20CDF32-C90B-4D40-852E-51E4E2945D32}" type="presParOf" srcId="{605C5E76-8E90-4C49-AB1F-9246A17B2F43}" destId="{F92B9519-2138-4717-B1B0-03BB36D7AF04}" srcOrd="1" destOrd="0" presId="urn:microsoft.com/office/officeart/2005/8/layout/list1"/>
    <dgm:cxn modelId="{4777ED0A-EE0E-4DB3-94C4-6C0B5309137F}" type="presParOf" srcId="{0B0BCAC5-D63D-4B28-BF8B-261AB2A2A9E2}" destId="{B1C4FC43-21F6-4DE4-8ADF-1647F06FD518}" srcOrd="9" destOrd="0" presId="urn:microsoft.com/office/officeart/2005/8/layout/list1"/>
    <dgm:cxn modelId="{77F66B4C-21CA-4E46-BE8C-926185801200}" type="presParOf" srcId="{0B0BCAC5-D63D-4B28-BF8B-261AB2A2A9E2}" destId="{657949FA-86D2-4993-A66A-0D3DEC1A88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3AB2E-3510-40D9-B631-17B4187DF9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F5528A-DBC8-46A8-97EA-4B6CE3C76C70}">
      <dgm:prSet phldrT="[Text]"/>
      <dgm:spPr/>
      <dgm:t>
        <a:bodyPr/>
        <a:lstStyle/>
        <a:p>
          <a:r>
            <a:rPr lang="en-US" dirty="0"/>
            <a:t>Administer Survey to Local Governments</a:t>
          </a:r>
        </a:p>
      </dgm:t>
    </dgm:pt>
    <dgm:pt modelId="{29957404-7EC6-4478-A67D-03D871ABD172}" type="parTrans" cxnId="{EC3598A5-3C2C-43DE-B4B3-CD0D0E2A011D}">
      <dgm:prSet/>
      <dgm:spPr/>
      <dgm:t>
        <a:bodyPr/>
        <a:lstStyle/>
        <a:p>
          <a:endParaRPr lang="en-US"/>
        </a:p>
      </dgm:t>
    </dgm:pt>
    <dgm:pt modelId="{FF7A3406-1980-4422-8BE8-74093AC574B0}" type="sibTrans" cxnId="{EC3598A5-3C2C-43DE-B4B3-CD0D0E2A011D}">
      <dgm:prSet/>
      <dgm:spPr/>
      <dgm:t>
        <a:bodyPr/>
        <a:lstStyle/>
        <a:p>
          <a:endParaRPr lang="en-US"/>
        </a:p>
      </dgm:t>
    </dgm:pt>
    <dgm:pt modelId="{BFBC468B-8F95-4EC8-AA80-0A26F87B12F5}">
      <dgm:prSet phldrT="[Text]"/>
      <dgm:spPr/>
      <dgm:t>
        <a:bodyPr/>
        <a:lstStyle/>
        <a:p>
          <a:r>
            <a:rPr lang="en-US" dirty="0"/>
            <a:t>Include Ideology Question on Survey</a:t>
          </a:r>
        </a:p>
      </dgm:t>
    </dgm:pt>
    <dgm:pt modelId="{E9436DC3-F4E1-4AB1-9A2E-EDAB8B03111A}" type="parTrans" cxnId="{8146728C-145E-4B1C-8AB0-C875F22AF296}">
      <dgm:prSet/>
      <dgm:spPr/>
      <dgm:t>
        <a:bodyPr/>
        <a:lstStyle/>
        <a:p>
          <a:endParaRPr lang="en-US"/>
        </a:p>
      </dgm:t>
    </dgm:pt>
    <dgm:pt modelId="{A1BA47AE-7C1C-42FA-A4F8-14DA802037FE}" type="sibTrans" cxnId="{8146728C-145E-4B1C-8AB0-C875F22AF296}">
      <dgm:prSet/>
      <dgm:spPr/>
      <dgm:t>
        <a:bodyPr/>
        <a:lstStyle/>
        <a:p>
          <a:endParaRPr lang="en-US"/>
        </a:p>
      </dgm:t>
    </dgm:pt>
    <dgm:pt modelId="{1AFD9C1E-A1EA-49A4-A6BD-45188822A00D}">
      <dgm:prSet phldrT="[Text]"/>
      <dgm:spPr/>
      <dgm:t>
        <a:bodyPr/>
        <a:lstStyle/>
        <a:p>
          <a:r>
            <a:rPr lang="en-US" dirty="0"/>
            <a:t>Determine Representativeness of Data</a:t>
          </a:r>
        </a:p>
      </dgm:t>
    </dgm:pt>
    <dgm:pt modelId="{A773F3AF-3DFC-4F9E-9DF3-D4D4EEB6F4E3}" type="parTrans" cxnId="{8F40E9DE-E5E3-4C6B-B56E-C735A1AB5BA8}">
      <dgm:prSet/>
      <dgm:spPr/>
      <dgm:t>
        <a:bodyPr/>
        <a:lstStyle/>
        <a:p>
          <a:endParaRPr lang="en-US"/>
        </a:p>
      </dgm:t>
    </dgm:pt>
    <dgm:pt modelId="{49325427-7D00-4832-923A-05A4E1AD08AE}" type="sibTrans" cxnId="{8F40E9DE-E5E3-4C6B-B56E-C735A1AB5BA8}">
      <dgm:prSet/>
      <dgm:spPr/>
      <dgm:t>
        <a:bodyPr/>
        <a:lstStyle/>
        <a:p>
          <a:endParaRPr lang="en-US"/>
        </a:p>
      </dgm:t>
    </dgm:pt>
    <dgm:pt modelId="{46E5885E-B15F-4CC4-BBDD-65ED7536BE13}">
      <dgm:prSet phldrT="[Text]"/>
      <dgm:spPr/>
      <dgm:t>
        <a:bodyPr/>
        <a:lstStyle/>
        <a:p>
          <a:r>
            <a:rPr lang="en-US" dirty="0"/>
            <a:t>Consider issues around Missing Data</a:t>
          </a:r>
        </a:p>
      </dgm:t>
    </dgm:pt>
    <dgm:pt modelId="{E88DD9B8-C3D8-48B5-8290-C352C6E7B2D4}" type="parTrans" cxnId="{854F104B-F1B8-46F3-BA23-3DFDB64ECF72}">
      <dgm:prSet/>
      <dgm:spPr/>
      <dgm:t>
        <a:bodyPr/>
        <a:lstStyle/>
        <a:p>
          <a:endParaRPr lang="en-US"/>
        </a:p>
      </dgm:t>
    </dgm:pt>
    <dgm:pt modelId="{DD4AEACF-358F-48F7-83ED-93BF8FC00EBC}" type="sibTrans" cxnId="{854F104B-F1B8-46F3-BA23-3DFDB64ECF72}">
      <dgm:prSet/>
      <dgm:spPr/>
      <dgm:t>
        <a:bodyPr/>
        <a:lstStyle/>
        <a:p>
          <a:endParaRPr lang="en-US"/>
        </a:p>
      </dgm:t>
    </dgm:pt>
    <dgm:pt modelId="{8C4B3A43-3BA3-41E9-B8D4-CFAA098F86D6}">
      <dgm:prSet phldrT="[Text]"/>
      <dgm:spPr/>
      <dgm:t>
        <a:bodyPr/>
        <a:lstStyle/>
        <a:p>
          <a:r>
            <a:rPr lang="en-US" dirty="0"/>
            <a:t>Devise Sampling Strategy</a:t>
          </a:r>
        </a:p>
      </dgm:t>
    </dgm:pt>
    <dgm:pt modelId="{4B4B92A0-9B2D-401D-9FA2-E6803F605838}" type="parTrans" cxnId="{5148203F-4D3B-41D6-9535-E2380539DE5E}">
      <dgm:prSet/>
      <dgm:spPr/>
      <dgm:t>
        <a:bodyPr/>
        <a:lstStyle/>
        <a:p>
          <a:endParaRPr lang="en-US"/>
        </a:p>
      </dgm:t>
    </dgm:pt>
    <dgm:pt modelId="{B11E1025-D56D-4EC6-AB62-5B6E7AEDEA68}" type="sibTrans" cxnId="{5148203F-4D3B-41D6-9535-E2380539DE5E}">
      <dgm:prSet/>
      <dgm:spPr/>
      <dgm:t>
        <a:bodyPr/>
        <a:lstStyle/>
        <a:p>
          <a:endParaRPr lang="en-US"/>
        </a:p>
      </dgm:t>
    </dgm:pt>
    <dgm:pt modelId="{12529C7A-18DE-47AF-81E5-158789DE8888}" type="pres">
      <dgm:prSet presAssocID="{E323AB2E-3510-40D9-B631-17B4187DF92D}" presName="Name0" presStyleCnt="0">
        <dgm:presLayoutVars>
          <dgm:dir/>
          <dgm:animLvl val="lvl"/>
          <dgm:resizeHandles val="exact"/>
        </dgm:presLayoutVars>
      </dgm:prSet>
      <dgm:spPr/>
    </dgm:pt>
    <dgm:pt modelId="{3250C55C-DA1E-4031-94BA-44EB4415A47B}" type="pres">
      <dgm:prSet presAssocID="{8C4B3A43-3BA3-41E9-B8D4-CFAA098F86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69501B5-7FC2-4AAF-9716-445E6F452E0C}" type="pres">
      <dgm:prSet presAssocID="{B11E1025-D56D-4EC6-AB62-5B6E7AEDEA68}" presName="parTxOnlySpace" presStyleCnt="0"/>
      <dgm:spPr/>
    </dgm:pt>
    <dgm:pt modelId="{91820A9D-7A07-49D0-ADE2-8780CDC018A0}" type="pres">
      <dgm:prSet presAssocID="{3EF5528A-DBC8-46A8-97EA-4B6CE3C76C7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53808E9-FDC5-492D-8A9C-3EBCBAD6D2BC}" type="pres">
      <dgm:prSet presAssocID="{FF7A3406-1980-4422-8BE8-74093AC574B0}" presName="parTxOnlySpace" presStyleCnt="0"/>
      <dgm:spPr/>
    </dgm:pt>
    <dgm:pt modelId="{31CAE184-990B-4C20-97EA-FA45871BA914}" type="pres">
      <dgm:prSet presAssocID="{BFBC468B-8F95-4EC8-AA80-0A26F87B12F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790E1F9-E05C-4A69-B0BA-6E7B22BE0AB4}" type="pres">
      <dgm:prSet presAssocID="{A1BA47AE-7C1C-42FA-A4F8-14DA802037FE}" presName="parTxOnlySpace" presStyleCnt="0"/>
      <dgm:spPr/>
    </dgm:pt>
    <dgm:pt modelId="{F908E467-055F-45D8-A934-F2DBA58EAEB9}" type="pres">
      <dgm:prSet presAssocID="{1AFD9C1E-A1EA-49A4-A6BD-45188822A00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05AE522-E0C8-420E-A89D-184534C1C007}" type="pres">
      <dgm:prSet presAssocID="{49325427-7D00-4832-923A-05A4E1AD08AE}" presName="parTxOnlySpace" presStyleCnt="0"/>
      <dgm:spPr/>
    </dgm:pt>
    <dgm:pt modelId="{4B53418E-651A-4D04-86EB-781B5151CC3F}" type="pres">
      <dgm:prSet presAssocID="{46E5885E-B15F-4CC4-BBDD-65ED7536BE1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2416103-C1B1-4618-BA0A-A209F417D059}" type="presOf" srcId="{3EF5528A-DBC8-46A8-97EA-4B6CE3C76C70}" destId="{91820A9D-7A07-49D0-ADE2-8780CDC018A0}" srcOrd="0" destOrd="0" presId="urn:microsoft.com/office/officeart/2005/8/layout/chevron1"/>
    <dgm:cxn modelId="{5148203F-4D3B-41D6-9535-E2380539DE5E}" srcId="{E323AB2E-3510-40D9-B631-17B4187DF92D}" destId="{8C4B3A43-3BA3-41E9-B8D4-CFAA098F86D6}" srcOrd="0" destOrd="0" parTransId="{4B4B92A0-9B2D-401D-9FA2-E6803F605838}" sibTransId="{B11E1025-D56D-4EC6-AB62-5B6E7AEDEA68}"/>
    <dgm:cxn modelId="{854F104B-F1B8-46F3-BA23-3DFDB64ECF72}" srcId="{E323AB2E-3510-40D9-B631-17B4187DF92D}" destId="{46E5885E-B15F-4CC4-BBDD-65ED7536BE13}" srcOrd="4" destOrd="0" parTransId="{E88DD9B8-C3D8-48B5-8290-C352C6E7B2D4}" sibTransId="{DD4AEACF-358F-48F7-83ED-93BF8FC00EBC}"/>
    <dgm:cxn modelId="{6320FA78-CA22-44FF-93E7-DB6CA3A9DAAC}" type="presOf" srcId="{8C4B3A43-3BA3-41E9-B8D4-CFAA098F86D6}" destId="{3250C55C-DA1E-4031-94BA-44EB4415A47B}" srcOrd="0" destOrd="0" presId="urn:microsoft.com/office/officeart/2005/8/layout/chevron1"/>
    <dgm:cxn modelId="{A5455A7F-B4D7-407A-8340-794140D8E9C3}" type="presOf" srcId="{46E5885E-B15F-4CC4-BBDD-65ED7536BE13}" destId="{4B53418E-651A-4D04-86EB-781B5151CC3F}" srcOrd="0" destOrd="0" presId="urn:microsoft.com/office/officeart/2005/8/layout/chevron1"/>
    <dgm:cxn modelId="{8146728C-145E-4B1C-8AB0-C875F22AF296}" srcId="{E323AB2E-3510-40D9-B631-17B4187DF92D}" destId="{BFBC468B-8F95-4EC8-AA80-0A26F87B12F5}" srcOrd="2" destOrd="0" parTransId="{E9436DC3-F4E1-4AB1-9A2E-EDAB8B03111A}" sibTransId="{A1BA47AE-7C1C-42FA-A4F8-14DA802037FE}"/>
    <dgm:cxn modelId="{EC3598A5-3C2C-43DE-B4B3-CD0D0E2A011D}" srcId="{E323AB2E-3510-40D9-B631-17B4187DF92D}" destId="{3EF5528A-DBC8-46A8-97EA-4B6CE3C76C70}" srcOrd="1" destOrd="0" parTransId="{29957404-7EC6-4478-A67D-03D871ABD172}" sibTransId="{FF7A3406-1980-4422-8BE8-74093AC574B0}"/>
    <dgm:cxn modelId="{903D2CAA-8CF2-4D6F-92E5-21504F421984}" type="presOf" srcId="{1AFD9C1E-A1EA-49A4-A6BD-45188822A00D}" destId="{F908E467-055F-45D8-A934-F2DBA58EAEB9}" srcOrd="0" destOrd="0" presId="urn:microsoft.com/office/officeart/2005/8/layout/chevron1"/>
    <dgm:cxn modelId="{8F40E9DE-E5E3-4C6B-B56E-C735A1AB5BA8}" srcId="{E323AB2E-3510-40D9-B631-17B4187DF92D}" destId="{1AFD9C1E-A1EA-49A4-A6BD-45188822A00D}" srcOrd="3" destOrd="0" parTransId="{A773F3AF-3DFC-4F9E-9DF3-D4D4EEB6F4E3}" sibTransId="{49325427-7D00-4832-923A-05A4E1AD08AE}"/>
    <dgm:cxn modelId="{27B4E2E1-722D-4F9D-8B13-F4CF7E624C6C}" type="presOf" srcId="{BFBC468B-8F95-4EC8-AA80-0A26F87B12F5}" destId="{31CAE184-990B-4C20-97EA-FA45871BA914}" srcOrd="0" destOrd="0" presId="urn:microsoft.com/office/officeart/2005/8/layout/chevron1"/>
    <dgm:cxn modelId="{E01D29FB-136D-4936-81C9-C7CA8D9DC357}" type="presOf" srcId="{E323AB2E-3510-40D9-B631-17B4187DF92D}" destId="{12529C7A-18DE-47AF-81E5-158789DE8888}" srcOrd="0" destOrd="0" presId="urn:microsoft.com/office/officeart/2005/8/layout/chevron1"/>
    <dgm:cxn modelId="{CDB4A5BB-5FE4-4C02-AFFB-DD59EB67FE3E}" type="presParOf" srcId="{12529C7A-18DE-47AF-81E5-158789DE8888}" destId="{3250C55C-DA1E-4031-94BA-44EB4415A47B}" srcOrd="0" destOrd="0" presId="urn:microsoft.com/office/officeart/2005/8/layout/chevron1"/>
    <dgm:cxn modelId="{B01F55A2-9D78-4735-B6DE-6287635E55BA}" type="presParOf" srcId="{12529C7A-18DE-47AF-81E5-158789DE8888}" destId="{869501B5-7FC2-4AAF-9716-445E6F452E0C}" srcOrd="1" destOrd="0" presId="urn:microsoft.com/office/officeart/2005/8/layout/chevron1"/>
    <dgm:cxn modelId="{699A9CA9-ADA3-4A5A-809C-192CFA969A6D}" type="presParOf" srcId="{12529C7A-18DE-47AF-81E5-158789DE8888}" destId="{91820A9D-7A07-49D0-ADE2-8780CDC018A0}" srcOrd="2" destOrd="0" presId="urn:microsoft.com/office/officeart/2005/8/layout/chevron1"/>
    <dgm:cxn modelId="{F775F0EA-BE50-4C75-B301-0871DD87FAFC}" type="presParOf" srcId="{12529C7A-18DE-47AF-81E5-158789DE8888}" destId="{E53808E9-FDC5-492D-8A9C-3EBCBAD6D2BC}" srcOrd="3" destOrd="0" presId="urn:microsoft.com/office/officeart/2005/8/layout/chevron1"/>
    <dgm:cxn modelId="{7AAB4037-6995-4A35-A3C5-76BC4FB61127}" type="presParOf" srcId="{12529C7A-18DE-47AF-81E5-158789DE8888}" destId="{31CAE184-990B-4C20-97EA-FA45871BA914}" srcOrd="4" destOrd="0" presId="urn:microsoft.com/office/officeart/2005/8/layout/chevron1"/>
    <dgm:cxn modelId="{AB758204-30AC-423E-A36C-5F84B71D5621}" type="presParOf" srcId="{12529C7A-18DE-47AF-81E5-158789DE8888}" destId="{1790E1F9-E05C-4A69-B0BA-6E7B22BE0AB4}" srcOrd="5" destOrd="0" presId="urn:microsoft.com/office/officeart/2005/8/layout/chevron1"/>
    <dgm:cxn modelId="{A83FE46E-ADDA-4A63-BA77-786D0AD784A6}" type="presParOf" srcId="{12529C7A-18DE-47AF-81E5-158789DE8888}" destId="{F908E467-055F-45D8-A934-F2DBA58EAEB9}" srcOrd="6" destOrd="0" presId="urn:microsoft.com/office/officeart/2005/8/layout/chevron1"/>
    <dgm:cxn modelId="{5C4498D2-C8B3-4D99-BFFF-C85AD93631C6}" type="presParOf" srcId="{12529C7A-18DE-47AF-81E5-158789DE8888}" destId="{205AE522-E0C8-420E-A89D-184534C1C007}" srcOrd="7" destOrd="0" presId="urn:microsoft.com/office/officeart/2005/8/layout/chevron1"/>
    <dgm:cxn modelId="{2A00DBA3-5FDF-470E-89D7-72588E6257CD}" type="presParOf" srcId="{12529C7A-18DE-47AF-81E5-158789DE8888}" destId="{4B53418E-651A-4D04-86EB-781B5151CC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3AB2E-3510-40D9-B631-17B4187DF9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EF5528A-DBC8-46A8-97EA-4B6CE3C76C70}">
      <dgm:prSet phldrT="[Text]"/>
      <dgm:spPr/>
      <dgm:t>
        <a:bodyPr/>
        <a:lstStyle/>
        <a:p>
          <a:r>
            <a:rPr lang="en-US" dirty="0"/>
            <a:t>Administer Survey to Local Governments</a:t>
          </a:r>
        </a:p>
      </dgm:t>
    </dgm:pt>
    <dgm:pt modelId="{29957404-7EC6-4478-A67D-03D871ABD172}" type="parTrans" cxnId="{EC3598A5-3C2C-43DE-B4B3-CD0D0E2A011D}">
      <dgm:prSet/>
      <dgm:spPr/>
      <dgm:t>
        <a:bodyPr/>
        <a:lstStyle/>
        <a:p>
          <a:endParaRPr lang="en-US"/>
        </a:p>
      </dgm:t>
    </dgm:pt>
    <dgm:pt modelId="{FF7A3406-1980-4422-8BE8-74093AC574B0}" type="sibTrans" cxnId="{EC3598A5-3C2C-43DE-B4B3-CD0D0E2A011D}">
      <dgm:prSet/>
      <dgm:spPr/>
      <dgm:t>
        <a:bodyPr/>
        <a:lstStyle/>
        <a:p>
          <a:endParaRPr lang="en-US"/>
        </a:p>
      </dgm:t>
    </dgm:pt>
    <dgm:pt modelId="{BFBC468B-8F95-4EC8-AA80-0A26F87B12F5}">
      <dgm:prSet phldrT="[Text]"/>
      <dgm:spPr/>
      <dgm:t>
        <a:bodyPr/>
        <a:lstStyle/>
        <a:p>
          <a:r>
            <a:rPr lang="en-US" dirty="0"/>
            <a:t>Include Ideology Question on Survey</a:t>
          </a:r>
        </a:p>
      </dgm:t>
    </dgm:pt>
    <dgm:pt modelId="{E9436DC3-F4E1-4AB1-9A2E-EDAB8B03111A}" type="parTrans" cxnId="{8146728C-145E-4B1C-8AB0-C875F22AF296}">
      <dgm:prSet/>
      <dgm:spPr/>
      <dgm:t>
        <a:bodyPr/>
        <a:lstStyle/>
        <a:p>
          <a:endParaRPr lang="en-US"/>
        </a:p>
      </dgm:t>
    </dgm:pt>
    <dgm:pt modelId="{A1BA47AE-7C1C-42FA-A4F8-14DA802037FE}" type="sibTrans" cxnId="{8146728C-145E-4B1C-8AB0-C875F22AF296}">
      <dgm:prSet/>
      <dgm:spPr/>
      <dgm:t>
        <a:bodyPr/>
        <a:lstStyle/>
        <a:p>
          <a:endParaRPr lang="en-US"/>
        </a:p>
      </dgm:t>
    </dgm:pt>
    <dgm:pt modelId="{1AFD9C1E-A1EA-49A4-A6BD-45188822A00D}">
      <dgm:prSet phldrT="[Text]"/>
      <dgm:spPr/>
      <dgm:t>
        <a:bodyPr/>
        <a:lstStyle/>
        <a:p>
          <a:r>
            <a:rPr lang="en-US" dirty="0"/>
            <a:t>Determine Representativeness of Data</a:t>
          </a:r>
        </a:p>
      </dgm:t>
    </dgm:pt>
    <dgm:pt modelId="{A773F3AF-3DFC-4F9E-9DF3-D4D4EEB6F4E3}" type="parTrans" cxnId="{8F40E9DE-E5E3-4C6B-B56E-C735A1AB5BA8}">
      <dgm:prSet/>
      <dgm:spPr/>
      <dgm:t>
        <a:bodyPr/>
        <a:lstStyle/>
        <a:p>
          <a:endParaRPr lang="en-US"/>
        </a:p>
      </dgm:t>
    </dgm:pt>
    <dgm:pt modelId="{49325427-7D00-4832-923A-05A4E1AD08AE}" type="sibTrans" cxnId="{8F40E9DE-E5E3-4C6B-B56E-C735A1AB5BA8}">
      <dgm:prSet/>
      <dgm:spPr/>
      <dgm:t>
        <a:bodyPr/>
        <a:lstStyle/>
        <a:p>
          <a:endParaRPr lang="en-US"/>
        </a:p>
      </dgm:t>
    </dgm:pt>
    <dgm:pt modelId="{46E5885E-B15F-4CC4-BBDD-65ED7536BE13}">
      <dgm:prSet phldrT="[Text]"/>
      <dgm:spPr/>
      <dgm:t>
        <a:bodyPr/>
        <a:lstStyle/>
        <a:p>
          <a:r>
            <a:rPr lang="en-US" dirty="0"/>
            <a:t>Consider issues around Missing Data</a:t>
          </a:r>
        </a:p>
      </dgm:t>
    </dgm:pt>
    <dgm:pt modelId="{E88DD9B8-C3D8-48B5-8290-C352C6E7B2D4}" type="parTrans" cxnId="{854F104B-F1B8-46F3-BA23-3DFDB64ECF72}">
      <dgm:prSet/>
      <dgm:spPr/>
      <dgm:t>
        <a:bodyPr/>
        <a:lstStyle/>
        <a:p>
          <a:endParaRPr lang="en-US"/>
        </a:p>
      </dgm:t>
    </dgm:pt>
    <dgm:pt modelId="{DD4AEACF-358F-48F7-83ED-93BF8FC00EBC}" type="sibTrans" cxnId="{854F104B-F1B8-46F3-BA23-3DFDB64ECF72}">
      <dgm:prSet/>
      <dgm:spPr/>
      <dgm:t>
        <a:bodyPr/>
        <a:lstStyle/>
        <a:p>
          <a:endParaRPr lang="en-US"/>
        </a:p>
      </dgm:t>
    </dgm:pt>
    <dgm:pt modelId="{8C4B3A43-3BA3-41E9-B8D4-CFAA098F86D6}">
      <dgm:prSet phldrT="[Text]"/>
      <dgm:spPr/>
      <dgm:t>
        <a:bodyPr/>
        <a:lstStyle/>
        <a:p>
          <a:r>
            <a:rPr lang="en-US" dirty="0"/>
            <a:t>Devise Sampling Strategy</a:t>
          </a:r>
        </a:p>
      </dgm:t>
    </dgm:pt>
    <dgm:pt modelId="{4B4B92A0-9B2D-401D-9FA2-E6803F605838}" type="parTrans" cxnId="{5148203F-4D3B-41D6-9535-E2380539DE5E}">
      <dgm:prSet/>
      <dgm:spPr/>
      <dgm:t>
        <a:bodyPr/>
        <a:lstStyle/>
        <a:p>
          <a:endParaRPr lang="en-US"/>
        </a:p>
      </dgm:t>
    </dgm:pt>
    <dgm:pt modelId="{B11E1025-D56D-4EC6-AB62-5B6E7AEDEA68}" type="sibTrans" cxnId="{5148203F-4D3B-41D6-9535-E2380539DE5E}">
      <dgm:prSet/>
      <dgm:spPr/>
      <dgm:t>
        <a:bodyPr/>
        <a:lstStyle/>
        <a:p>
          <a:endParaRPr lang="en-US"/>
        </a:p>
      </dgm:t>
    </dgm:pt>
    <dgm:pt modelId="{12529C7A-18DE-47AF-81E5-158789DE8888}" type="pres">
      <dgm:prSet presAssocID="{E323AB2E-3510-40D9-B631-17B4187DF92D}" presName="Name0" presStyleCnt="0">
        <dgm:presLayoutVars>
          <dgm:dir/>
          <dgm:animLvl val="lvl"/>
          <dgm:resizeHandles val="exact"/>
        </dgm:presLayoutVars>
      </dgm:prSet>
      <dgm:spPr/>
    </dgm:pt>
    <dgm:pt modelId="{3250C55C-DA1E-4031-94BA-44EB4415A47B}" type="pres">
      <dgm:prSet presAssocID="{8C4B3A43-3BA3-41E9-B8D4-CFAA098F86D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69501B5-7FC2-4AAF-9716-445E6F452E0C}" type="pres">
      <dgm:prSet presAssocID="{B11E1025-D56D-4EC6-AB62-5B6E7AEDEA68}" presName="parTxOnlySpace" presStyleCnt="0"/>
      <dgm:spPr/>
    </dgm:pt>
    <dgm:pt modelId="{91820A9D-7A07-49D0-ADE2-8780CDC018A0}" type="pres">
      <dgm:prSet presAssocID="{3EF5528A-DBC8-46A8-97EA-4B6CE3C76C7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53808E9-FDC5-492D-8A9C-3EBCBAD6D2BC}" type="pres">
      <dgm:prSet presAssocID="{FF7A3406-1980-4422-8BE8-74093AC574B0}" presName="parTxOnlySpace" presStyleCnt="0"/>
      <dgm:spPr/>
    </dgm:pt>
    <dgm:pt modelId="{31CAE184-990B-4C20-97EA-FA45871BA914}" type="pres">
      <dgm:prSet presAssocID="{BFBC468B-8F95-4EC8-AA80-0A26F87B12F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790E1F9-E05C-4A69-B0BA-6E7B22BE0AB4}" type="pres">
      <dgm:prSet presAssocID="{A1BA47AE-7C1C-42FA-A4F8-14DA802037FE}" presName="parTxOnlySpace" presStyleCnt="0"/>
      <dgm:spPr/>
    </dgm:pt>
    <dgm:pt modelId="{F908E467-055F-45D8-A934-F2DBA58EAEB9}" type="pres">
      <dgm:prSet presAssocID="{1AFD9C1E-A1EA-49A4-A6BD-45188822A00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05AE522-E0C8-420E-A89D-184534C1C007}" type="pres">
      <dgm:prSet presAssocID="{49325427-7D00-4832-923A-05A4E1AD08AE}" presName="parTxOnlySpace" presStyleCnt="0"/>
      <dgm:spPr/>
    </dgm:pt>
    <dgm:pt modelId="{4B53418E-651A-4D04-86EB-781B5151CC3F}" type="pres">
      <dgm:prSet presAssocID="{46E5885E-B15F-4CC4-BBDD-65ED7536BE1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2416103-C1B1-4618-BA0A-A209F417D059}" type="presOf" srcId="{3EF5528A-DBC8-46A8-97EA-4B6CE3C76C70}" destId="{91820A9D-7A07-49D0-ADE2-8780CDC018A0}" srcOrd="0" destOrd="0" presId="urn:microsoft.com/office/officeart/2005/8/layout/chevron1"/>
    <dgm:cxn modelId="{5148203F-4D3B-41D6-9535-E2380539DE5E}" srcId="{E323AB2E-3510-40D9-B631-17B4187DF92D}" destId="{8C4B3A43-3BA3-41E9-B8D4-CFAA098F86D6}" srcOrd="0" destOrd="0" parTransId="{4B4B92A0-9B2D-401D-9FA2-E6803F605838}" sibTransId="{B11E1025-D56D-4EC6-AB62-5B6E7AEDEA68}"/>
    <dgm:cxn modelId="{854F104B-F1B8-46F3-BA23-3DFDB64ECF72}" srcId="{E323AB2E-3510-40D9-B631-17B4187DF92D}" destId="{46E5885E-B15F-4CC4-BBDD-65ED7536BE13}" srcOrd="4" destOrd="0" parTransId="{E88DD9B8-C3D8-48B5-8290-C352C6E7B2D4}" sibTransId="{DD4AEACF-358F-48F7-83ED-93BF8FC00EBC}"/>
    <dgm:cxn modelId="{6320FA78-CA22-44FF-93E7-DB6CA3A9DAAC}" type="presOf" srcId="{8C4B3A43-3BA3-41E9-B8D4-CFAA098F86D6}" destId="{3250C55C-DA1E-4031-94BA-44EB4415A47B}" srcOrd="0" destOrd="0" presId="urn:microsoft.com/office/officeart/2005/8/layout/chevron1"/>
    <dgm:cxn modelId="{A5455A7F-B4D7-407A-8340-794140D8E9C3}" type="presOf" srcId="{46E5885E-B15F-4CC4-BBDD-65ED7536BE13}" destId="{4B53418E-651A-4D04-86EB-781B5151CC3F}" srcOrd="0" destOrd="0" presId="urn:microsoft.com/office/officeart/2005/8/layout/chevron1"/>
    <dgm:cxn modelId="{8146728C-145E-4B1C-8AB0-C875F22AF296}" srcId="{E323AB2E-3510-40D9-B631-17B4187DF92D}" destId="{BFBC468B-8F95-4EC8-AA80-0A26F87B12F5}" srcOrd="2" destOrd="0" parTransId="{E9436DC3-F4E1-4AB1-9A2E-EDAB8B03111A}" sibTransId="{A1BA47AE-7C1C-42FA-A4F8-14DA802037FE}"/>
    <dgm:cxn modelId="{EC3598A5-3C2C-43DE-B4B3-CD0D0E2A011D}" srcId="{E323AB2E-3510-40D9-B631-17B4187DF92D}" destId="{3EF5528A-DBC8-46A8-97EA-4B6CE3C76C70}" srcOrd="1" destOrd="0" parTransId="{29957404-7EC6-4478-A67D-03D871ABD172}" sibTransId="{FF7A3406-1980-4422-8BE8-74093AC574B0}"/>
    <dgm:cxn modelId="{903D2CAA-8CF2-4D6F-92E5-21504F421984}" type="presOf" srcId="{1AFD9C1E-A1EA-49A4-A6BD-45188822A00D}" destId="{F908E467-055F-45D8-A934-F2DBA58EAEB9}" srcOrd="0" destOrd="0" presId="urn:microsoft.com/office/officeart/2005/8/layout/chevron1"/>
    <dgm:cxn modelId="{8F40E9DE-E5E3-4C6B-B56E-C735A1AB5BA8}" srcId="{E323AB2E-3510-40D9-B631-17B4187DF92D}" destId="{1AFD9C1E-A1EA-49A4-A6BD-45188822A00D}" srcOrd="3" destOrd="0" parTransId="{A773F3AF-3DFC-4F9E-9DF3-D4D4EEB6F4E3}" sibTransId="{49325427-7D00-4832-923A-05A4E1AD08AE}"/>
    <dgm:cxn modelId="{27B4E2E1-722D-4F9D-8B13-F4CF7E624C6C}" type="presOf" srcId="{BFBC468B-8F95-4EC8-AA80-0A26F87B12F5}" destId="{31CAE184-990B-4C20-97EA-FA45871BA914}" srcOrd="0" destOrd="0" presId="urn:microsoft.com/office/officeart/2005/8/layout/chevron1"/>
    <dgm:cxn modelId="{E01D29FB-136D-4936-81C9-C7CA8D9DC357}" type="presOf" srcId="{E323AB2E-3510-40D9-B631-17B4187DF92D}" destId="{12529C7A-18DE-47AF-81E5-158789DE8888}" srcOrd="0" destOrd="0" presId="urn:microsoft.com/office/officeart/2005/8/layout/chevron1"/>
    <dgm:cxn modelId="{CDB4A5BB-5FE4-4C02-AFFB-DD59EB67FE3E}" type="presParOf" srcId="{12529C7A-18DE-47AF-81E5-158789DE8888}" destId="{3250C55C-DA1E-4031-94BA-44EB4415A47B}" srcOrd="0" destOrd="0" presId="urn:microsoft.com/office/officeart/2005/8/layout/chevron1"/>
    <dgm:cxn modelId="{B01F55A2-9D78-4735-B6DE-6287635E55BA}" type="presParOf" srcId="{12529C7A-18DE-47AF-81E5-158789DE8888}" destId="{869501B5-7FC2-4AAF-9716-445E6F452E0C}" srcOrd="1" destOrd="0" presId="urn:microsoft.com/office/officeart/2005/8/layout/chevron1"/>
    <dgm:cxn modelId="{699A9CA9-ADA3-4A5A-809C-192CFA969A6D}" type="presParOf" srcId="{12529C7A-18DE-47AF-81E5-158789DE8888}" destId="{91820A9D-7A07-49D0-ADE2-8780CDC018A0}" srcOrd="2" destOrd="0" presId="urn:microsoft.com/office/officeart/2005/8/layout/chevron1"/>
    <dgm:cxn modelId="{F775F0EA-BE50-4C75-B301-0871DD87FAFC}" type="presParOf" srcId="{12529C7A-18DE-47AF-81E5-158789DE8888}" destId="{E53808E9-FDC5-492D-8A9C-3EBCBAD6D2BC}" srcOrd="3" destOrd="0" presId="urn:microsoft.com/office/officeart/2005/8/layout/chevron1"/>
    <dgm:cxn modelId="{7AAB4037-6995-4A35-A3C5-76BC4FB61127}" type="presParOf" srcId="{12529C7A-18DE-47AF-81E5-158789DE8888}" destId="{31CAE184-990B-4C20-97EA-FA45871BA914}" srcOrd="4" destOrd="0" presId="urn:microsoft.com/office/officeart/2005/8/layout/chevron1"/>
    <dgm:cxn modelId="{AB758204-30AC-423E-A36C-5F84B71D5621}" type="presParOf" srcId="{12529C7A-18DE-47AF-81E5-158789DE8888}" destId="{1790E1F9-E05C-4A69-B0BA-6E7B22BE0AB4}" srcOrd="5" destOrd="0" presId="urn:microsoft.com/office/officeart/2005/8/layout/chevron1"/>
    <dgm:cxn modelId="{A83FE46E-ADDA-4A63-BA77-786D0AD784A6}" type="presParOf" srcId="{12529C7A-18DE-47AF-81E5-158789DE8888}" destId="{F908E467-055F-45D8-A934-F2DBA58EAEB9}" srcOrd="6" destOrd="0" presId="urn:microsoft.com/office/officeart/2005/8/layout/chevron1"/>
    <dgm:cxn modelId="{5C4498D2-C8B3-4D99-BFFF-C85AD93631C6}" type="presParOf" srcId="{12529C7A-18DE-47AF-81E5-158789DE8888}" destId="{205AE522-E0C8-420E-A89D-184534C1C007}" srcOrd="7" destOrd="0" presId="urn:microsoft.com/office/officeart/2005/8/layout/chevron1"/>
    <dgm:cxn modelId="{2A00DBA3-5FDF-470E-89D7-72588E6257CD}" type="presParOf" srcId="{12529C7A-18DE-47AF-81E5-158789DE8888}" destId="{4B53418E-651A-4D04-86EB-781B5151CC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23AB2E-3510-40D9-B631-17B4187DF92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5528A-DBC8-46A8-97EA-4B6CE3C76C70}">
      <dgm:prSet phldrT="[Text]"/>
      <dgm:spPr/>
      <dgm:t>
        <a:bodyPr/>
        <a:lstStyle/>
        <a:p>
          <a:r>
            <a:rPr lang="en-US" dirty="0"/>
            <a:t>Get Master List of Govt Websites</a:t>
          </a:r>
        </a:p>
      </dgm:t>
    </dgm:pt>
    <dgm:pt modelId="{29957404-7EC6-4478-A67D-03D871ABD172}" type="parTrans" cxnId="{EC3598A5-3C2C-43DE-B4B3-CD0D0E2A011D}">
      <dgm:prSet/>
      <dgm:spPr/>
      <dgm:t>
        <a:bodyPr/>
        <a:lstStyle/>
        <a:p>
          <a:endParaRPr lang="en-US"/>
        </a:p>
      </dgm:t>
    </dgm:pt>
    <dgm:pt modelId="{FF7A3406-1980-4422-8BE8-74093AC574B0}" type="sibTrans" cxnId="{EC3598A5-3C2C-43DE-B4B3-CD0D0E2A011D}">
      <dgm:prSet/>
      <dgm:spPr/>
      <dgm:t>
        <a:bodyPr/>
        <a:lstStyle/>
        <a:p>
          <a:endParaRPr lang="en-US"/>
        </a:p>
      </dgm:t>
    </dgm:pt>
    <dgm:pt modelId="{BFBC468B-8F95-4EC8-AA80-0A26F87B12F5}">
      <dgm:prSet phldrT="[Text]"/>
      <dgm:spPr/>
      <dgm:t>
        <a:bodyPr/>
        <a:lstStyle/>
        <a:p>
          <a:r>
            <a:rPr lang="en-US" dirty="0"/>
            <a:t>Create Web-based Crawler to Scrape Data </a:t>
          </a:r>
        </a:p>
      </dgm:t>
    </dgm:pt>
    <dgm:pt modelId="{E9436DC3-F4E1-4AB1-9A2E-EDAB8B03111A}" type="parTrans" cxnId="{8146728C-145E-4B1C-8AB0-C875F22AF296}">
      <dgm:prSet/>
      <dgm:spPr/>
      <dgm:t>
        <a:bodyPr/>
        <a:lstStyle/>
        <a:p>
          <a:endParaRPr lang="en-US"/>
        </a:p>
      </dgm:t>
    </dgm:pt>
    <dgm:pt modelId="{A1BA47AE-7C1C-42FA-A4F8-14DA802037FE}" type="sibTrans" cxnId="{8146728C-145E-4B1C-8AB0-C875F22AF296}">
      <dgm:prSet/>
      <dgm:spPr/>
      <dgm:t>
        <a:bodyPr/>
        <a:lstStyle/>
        <a:p>
          <a:endParaRPr lang="en-US"/>
        </a:p>
      </dgm:t>
    </dgm:pt>
    <dgm:pt modelId="{1AFD9C1E-A1EA-49A4-A6BD-45188822A00D}">
      <dgm:prSet phldrT="[Text]"/>
      <dgm:spPr/>
      <dgm:t>
        <a:bodyPr/>
        <a:lstStyle/>
        <a:p>
          <a:r>
            <a:rPr lang="en-US" dirty="0"/>
            <a:t>Filter Out Irrelevant Information</a:t>
          </a:r>
        </a:p>
      </dgm:t>
    </dgm:pt>
    <dgm:pt modelId="{A773F3AF-3DFC-4F9E-9DF3-D4D4EEB6F4E3}" type="parTrans" cxnId="{8F40E9DE-E5E3-4C6B-B56E-C735A1AB5BA8}">
      <dgm:prSet/>
      <dgm:spPr/>
      <dgm:t>
        <a:bodyPr/>
        <a:lstStyle/>
        <a:p>
          <a:endParaRPr lang="en-US"/>
        </a:p>
      </dgm:t>
    </dgm:pt>
    <dgm:pt modelId="{49325427-7D00-4832-923A-05A4E1AD08AE}" type="sibTrans" cxnId="{8F40E9DE-E5E3-4C6B-B56E-C735A1AB5BA8}">
      <dgm:prSet/>
      <dgm:spPr/>
      <dgm:t>
        <a:bodyPr/>
        <a:lstStyle/>
        <a:p>
          <a:endParaRPr lang="en-US"/>
        </a:p>
      </dgm:t>
    </dgm:pt>
    <dgm:pt modelId="{46E5885E-B15F-4CC4-BBDD-65ED7536BE13}">
      <dgm:prSet phldrT="[Text]"/>
      <dgm:spPr/>
      <dgm:t>
        <a:bodyPr/>
        <a:lstStyle/>
        <a:p>
          <a:r>
            <a:rPr lang="en-US" dirty="0"/>
            <a:t>Use Text from Data to Discern Mayor’s Ideology</a:t>
          </a:r>
        </a:p>
      </dgm:t>
    </dgm:pt>
    <dgm:pt modelId="{E88DD9B8-C3D8-48B5-8290-C352C6E7B2D4}" type="parTrans" cxnId="{854F104B-F1B8-46F3-BA23-3DFDB64ECF72}">
      <dgm:prSet/>
      <dgm:spPr/>
      <dgm:t>
        <a:bodyPr/>
        <a:lstStyle/>
        <a:p>
          <a:endParaRPr lang="en-US"/>
        </a:p>
      </dgm:t>
    </dgm:pt>
    <dgm:pt modelId="{DD4AEACF-358F-48F7-83ED-93BF8FC00EBC}" type="sibTrans" cxnId="{854F104B-F1B8-46F3-BA23-3DFDB64ECF72}">
      <dgm:prSet/>
      <dgm:spPr/>
      <dgm:t>
        <a:bodyPr/>
        <a:lstStyle/>
        <a:p>
          <a:endParaRPr lang="en-US"/>
        </a:p>
      </dgm:t>
    </dgm:pt>
    <dgm:pt modelId="{99C252E5-73E9-4010-8B40-183BF014451B}">
      <dgm:prSet phldrT="[Text]"/>
      <dgm:spPr/>
      <dgm:t>
        <a:bodyPr/>
        <a:lstStyle/>
        <a:p>
          <a:r>
            <a:rPr lang="en-US" dirty="0"/>
            <a:t>Determine where Ideology Might be Uniformly Stored*</a:t>
          </a:r>
        </a:p>
      </dgm:t>
    </dgm:pt>
    <dgm:pt modelId="{2A18A7BE-3E2F-4783-B74D-740ADAE881F2}" type="parTrans" cxnId="{3CAE6BF1-E9B7-41F5-ADAA-E958B124E902}">
      <dgm:prSet/>
      <dgm:spPr/>
      <dgm:t>
        <a:bodyPr/>
        <a:lstStyle/>
        <a:p>
          <a:endParaRPr lang="en-US"/>
        </a:p>
      </dgm:t>
    </dgm:pt>
    <dgm:pt modelId="{9A856049-70A6-4C02-9A96-F35D48A6783C}" type="sibTrans" cxnId="{3CAE6BF1-E9B7-41F5-ADAA-E958B124E902}">
      <dgm:prSet/>
      <dgm:spPr/>
      <dgm:t>
        <a:bodyPr/>
        <a:lstStyle/>
        <a:p>
          <a:endParaRPr lang="en-US"/>
        </a:p>
      </dgm:t>
    </dgm:pt>
    <dgm:pt modelId="{12529C7A-18DE-47AF-81E5-158789DE8888}" type="pres">
      <dgm:prSet presAssocID="{E323AB2E-3510-40D9-B631-17B4187DF92D}" presName="Name0" presStyleCnt="0">
        <dgm:presLayoutVars>
          <dgm:dir/>
          <dgm:animLvl val="lvl"/>
          <dgm:resizeHandles val="exact"/>
        </dgm:presLayoutVars>
      </dgm:prSet>
      <dgm:spPr/>
    </dgm:pt>
    <dgm:pt modelId="{91820A9D-7A07-49D0-ADE2-8780CDC018A0}" type="pres">
      <dgm:prSet presAssocID="{3EF5528A-DBC8-46A8-97EA-4B6CE3C76C7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53808E9-FDC5-492D-8A9C-3EBCBAD6D2BC}" type="pres">
      <dgm:prSet presAssocID="{FF7A3406-1980-4422-8BE8-74093AC574B0}" presName="parTxOnlySpace" presStyleCnt="0"/>
      <dgm:spPr/>
    </dgm:pt>
    <dgm:pt modelId="{0D7FEBFC-14AD-4EB6-8BD9-B7AC9EDEB6CF}" type="pres">
      <dgm:prSet presAssocID="{99C252E5-73E9-4010-8B40-183BF014451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4089A36-AF08-4389-814D-238C1320B821}" type="pres">
      <dgm:prSet presAssocID="{9A856049-70A6-4C02-9A96-F35D48A6783C}" presName="parTxOnlySpace" presStyleCnt="0"/>
      <dgm:spPr/>
    </dgm:pt>
    <dgm:pt modelId="{31CAE184-990B-4C20-97EA-FA45871BA914}" type="pres">
      <dgm:prSet presAssocID="{BFBC468B-8F95-4EC8-AA80-0A26F87B12F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790E1F9-E05C-4A69-B0BA-6E7B22BE0AB4}" type="pres">
      <dgm:prSet presAssocID="{A1BA47AE-7C1C-42FA-A4F8-14DA802037FE}" presName="parTxOnlySpace" presStyleCnt="0"/>
      <dgm:spPr/>
    </dgm:pt>
    <dgm:pt modelId="{F908E467-055F-45D8-A934-F2DBA58EAEB9}" type="pres">
      <dgm:prSet presAssocID="{1AFD9C1E-A1EA-49A4-A6BD-45188822A00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05AE522-E0C8-420E-A89D-184534C1C007}" type="pres">
      <dgm:prSet presAssocID="{49325427-7D00-4832-923A-05A4E1AD08AE}" presName="parTxOnlySpace" presStyleCnt="0"/>
      <dgm:spPr/>
    </dgm:pt>
    <dgm:pt modelId="{4B53418E-651A-4D04-86EB-781B5151CC3F}" type="pres">
      <dgm:prSet presAssocID="{46E5885E-B15F-4CC4-BBDD-65ED7536BE1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2416103-C1B1-4618-BA0A-A209F417D059}" type="presOf" srcId="{3EF5528A-DBC8-46A8-97EA-4B6CE3C76C70}" destId="{91820A9D-7A07-49D0-ADE2-8780CDC018A0}" srcOrd="0" destOrd="0" presId="urn:microsoft.com/office/officeart/2005/8/layout/chevron1"/>
    <dgm:cxn modelId="{854F104B-F1B8-46F3-BA23-3DFDB64ECF72}" srcId="{E323AB2E-3510-40D9-B631-17B4187DF92D}" destId="{46E5885E-B15F-4CC4-BBDD-65ED7536BE13}" srcOrd="4" destOrd="0" parTransId="{E88DD9B8-C3D8-48B5-8290-C352C6E7B2D4}" sibTransId="{DD4AEACF-358F-48F7-83ED-93BF8FC00EBC}"/>
    <dgm:cxn modelId="{A5455A7F-B4D7-407A-8340-794140D8E9C3}" type="presOf" srcId="{46E5885E-B15F-4CC4-BBDD-65ED7536BE13}" destId="{4B53418E-651A-4D04-86EB-781B5151CC3F}" srcOrd="0" destOrd="0" presId="urn:microsoft.com/office/officeart/2005/8/layout/chevron1"/>
    <dgm:cxn modelId="{8146728C-145E-4B1C-8AB0-C875F22AF296}" srcId="{E323AB2E-3510-40D9-B631-17B4187DF92D}" destId="{BFBC468B-8F95-4EC8-AA80-0A26F87B12F5}" srcOrd="2" destOrd="0" parTransId="{E9436DC3-F4E1-4AB1-9A2E-EDAB8B03111A}" sibTransId="{A1BA47AE-7C1C-42FA-A4F8-14DA802037FE}"/>
    <dgm:cxn modelId="{EC3598A5-3C2C-43DE-B4B3-CD0D0E2A011D}" srcId="{E323AB2E-3510-40D9-B631-17B4187DF92D}" destId="{3EF5528A-DBC8-46A8-97EA-4B6CE3C76C70}" srcOrd="0" destOrd="0" parTransId="{29957404-7EC6-4478-A67D-03D871ABD172}" sibTransId="{FF7A3406-1980-4422-8BE8-74093AC574B0}"/>
    <dgm:cxn modelId="{D0E0B7A9-6228-4D33-858F-70950621A480}" type="presOf" srcId="{99C252E5-73E9-4010-8B40-183BF014451B}" destId="{0D7FEBFC-14AD-4EB6-8BD9-B7AC9EDEB6CF}" srcOrd="0" destOrd="0" presId="urn:microsoft.com/office/officeart/2005/8/layout/chevron1"/>
    <dgm:cxn modelId="{903D2CAA-8CF2-4D6F-92E5-21504F421984}" type="presOf" srcId="{1AFD9C1E-A1EA-49A4-A6BD-45188822A00D}" destId="{F908E467-055F-45D8-A934-F2DBA58EAEB9}" srcOrd="0" destOrd="0" presId="urn:microsoft.com/office/officeart/2005/8/layout/chevron1"/>
    <dgm:cxn modelId="{8F40E9DE-E5E3-4C6B-B56E-C735A1AB5BA8}" srcId="{E323AB2E-3510-40D9-B631-17B4187DF92D}" destId="{1AFD9C1E-A1EA-49A4-A6BD-45188822A00D}" srcOrd="3" destOrd="0" parTransId="{A773F3AF-3DFC-4F9E-9DF3-D4D4EEB6F4E3}" sibTransId="{49325427-7D00-4832-923A-05A4E1AD08AE}"/>
    <dgm:cxn modelId="{27B4E2E1-722D-4F9D-8B13-F4CF7E624C6C}" type="presOf" srcId="{BFBC468B-8F95-4EC8-AA80-0A26F87B12F5}" destId="{31CAE184-990B-4C20-97EA-FA45871BA914}" srcOrd="0" destOrd="0" presId="urn:microsoft.com/office/officeart/2005/8/layout/chevron1"/>
    <dgm:cxn modelId="{3CAE6BF1-E9B7-41F5-ADAA-E958B124E902}" srcId="{E323AB2E-3510-40D9-B631-17B4187DF92D}" destId="{99C252E5-73E9-4010-8B40-183BF014451B}" srcOrd="1" destOrd="0" parTransId="{2A18A7BE-3E2F-4783-B74D-740ADAE881F2}" sibTransId="{9A856049-70A6-4C02-9A96-F35D48A6783C}"/>
    <dgm:cxn modelId="{E01D29FB-136D-4936-81C9-C7CA8D9DC357}" type="presOf" srcId="{E323AB2E-3510-40D9-B631-17B4187DF92D}" destId="{12529C7A-18DE-47AF-81E5-158789DE8888}" srcOrd="0" destOrd="0" presId="urn:microsoft.com/office/officeart/2005/8/layout/chevron1"/>
    <dgm:cxn modelId="{699A9CA9-ADA3-4A5A-809C-192CFA969A6D}" type="presParOf" srcId="{12529C7A-18DE-47AF-81E5-158789DE8888}" destId="{91820A9D-7A07-49D0-ADE2-8780CDC018A0}" srcOrd="0" destOrd="0" presId="urn:microsoft.com/office/officeart/2005/8/layout/chevron1"/>
    <dgm:cxn modelId="{F775F0EA-BE50-4C75-B301-0871DD87FAFC}" type="presParOf" srcId="{12529C7A-18DE-47AF-81E5-158789DE8888}" destId="{E53808E9-FDC5-492D-8A9C-3EBCBAD6D2BC}" srcOrd="1" destOrd="0" presId="urn:microsoft.com/office/officeart/2005/8/layout/chevron1"/>
    <dgm:cxn modelId="{4C774EAE-F59C-4885-BE69-E7834CDC30D2}" type="presParOf" srcId="{12529C7A-18DE-47AF-81E5-158789DE8888}" destId="{0D7FEBFC-14AD-4EB6-8BD9-B7AC9EDEB6CF}" srcOrd="2" destOrd="0" presId="urn:microsoft.com/office/officeart/2005/8/layout/chevron1"/>
    <dgm:cxn modelId="{4DF532C7-1376-4330-BDA0-6F0F431E0842}" type="presParOf" srcId="{12529C7A-18DE-47AF-81E5-158789DE8888}" destId="{84089A36-AF08-4389-814D-238C1320B821}" srcOrd="3" destOrd="0" presId="urn:microsoft.com/office/officeart/2005/8/layout/chevron1"/>
    <dgm:cxn modelId="{7AAB4037-6995-4A35-A3C5-76BC4FB61127}" type="presParOf" srcId="{12529C7A-18DE-47AF-81E5-158789DE8888}" destId="{31CAE184-990B-4C20-97EA-FA45871BA914}" srcOrd="4" destOrd="0" presId="urn:microsoft.com/office/officeart/2005/8/layout/chevron1"/>
    <dgm:cxn modelId="{AB758204-30AC-423E-A36C-5F84B71D5621}" type="presParOf" srcId="{12529C7A-18DE-47AF-81E5-158789DE8888}" destId="{1790E1F9-E05C-4A69-B0BA-6E7B22BE0AB4}" srcOrd="5" destOrd="0" presId="urn:microsoft.com/office/officeart/2005/8/layout/chevron1"/>
    <dgm:cxn modelId="{A83FE46E-ADDA-4A63-BA77-786D0AD784A6}" type="presParOf" srcId="{12529C7A-18DE-47AF-81E5-158789DE8888}" destId="{F908E467-055F-45D8-A934-F2DBA58EAEB9}" srcOrd="6" destOrd="0" presId="urn:microsoft.com/office/officeart/2005/8/layout/chevron1"/>
    <dgm:cxn modelId="{5C4498D2-C8B3-4D99-BFFF-C85AD93631C6}" type="presParOf" srcId="{12529C7A-18DE-47AF-81E5-158789DE8888}" destId="{205AE522-E0C8-420E-A89D-184534C1C007}" srcOrd="7" destOrd="0" presId="urn:microsoft.com/office/officeart/2005/8/layout/chevron1"/>
    <dgm:cxn modelId="{2A00DBA3-5FDF-470E-89D7-72588E6257CD}" type="presParOf" srcId="{12529C7A-18DE-47AF-81E5-158789DE8888}" destId="{4B53418E-651A-4D04-86EB-781B5151CC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2B92F-FAC7-4BB4-8A7C-FFD2F186E97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06A748-367F-4728-8400-1A9492AFD185}">
      <dgm:prSet/>
      <dgm:spPr/>
      <dgm:t>
        <a:bodyPr/>
        <a:lstStyle/>
        <a:p>
          <a:r>
            <a:rPr lang="en-US" b="1"/>
            <a:t>Tweets collected</a:t>
          </a:r>
          <a:endParaRPr lang="en-US"/>
        </a:p>
      </dgm:t>
    </dgm:pt>
    <dgm:pt modelId="{4AF3FB0C-513A-4170-8C04-580ED7CB4E13}" type="parTrans" cxnId="{A83D7FE4-27BE-466D-B531-2741D0E2F29A}">
      <dgm:prSet/>
      <dgm:spPr/>
      <dgm:t>
        <a:bodyPr/>
        <a:lstStyle/>
        <a:p>
          <a:endParaRPr lang="en-US"/>
        </a:p>
      </dgm:t>
    </dgm:pt>
    <dgm:pt modelId="{C470A62D-24D7-4483-AD72-BF45D2FC1F6F}" type="sibTrans" cxnId="{A83D7FE4-27BE-466D-B531-2741D0E2F29A}">
      <dgm:prSet/>
      <dgm:spPr/>
      <dgm:t>
        <a:bodyPr/>
        <a:lstStyle/>
        <a:p>
          <a:endParaRPr lang="en-US"/>
        </a:p>
      </dgm:t>
    </dgm:pt>
    <dgm:pt modelId="{4A89FA20-BDF7-4C75-8E9A-10279E440B3B}">
      <dgm:prSet/>
      <dgm:spPr/>
      <dgm:t>
        <a:bodyPr/>
        <a:lstStyle/>
        <a:p>
          <a:r>
            <a:rPr lang="en-US"/>
            <a:t>~2 million Tweets</a:t>
          </a:r>
        </a:p>
      </dgm:t>
    </dgm:pt>
    <dgm:pt modelId="{67745FBD-1B6B-4741-916B-485FF9F6F157}" type="parTrans" cxnId="{00EFE83C-782A-42BB-9DB3-74E38617CC42}">
      <dgm:prSet/>
      <dgm:spPr/>
      <dgm:t>
        <a:bodyPr/>
        <a:lstStyle/>
        <a:p>
          <a:endParaRPr lang="en-US"/>
        </a:p>
      </dgm:t>
    </dgm:pt>
    <dgm:pt modelId="{044E2782-9988-4139-8961-AC04608BE114}" type="sibTrans" cxnId="{00EFE83C-782A-42BB-9DB3-74E38617CC42}">
      <dgm:prSet/>
      <dgm:spPr/>
      <dgm:t>
        <a:bodyPr/>
        <a:lstStyle/>
        <a:p>
          <a:endParaRPr lang="en-US"/>
        </a:p>
      </dgm:t>
    </dgm:pt>
    <dgm:pt modelId="{34F2FB23-CC8C-4315-9872-9895B95B9A69}">
      <dgm:prSet/>
      <dgm:spPr/>
      <dgm:t>
        <a:bodyPr/>
        <a:lstStyle/>
        <a:p>
          <a:r>
            <a:rPr lang="en-US"/>
            <a:t>~600,000 unique users</a:t>
          </a:r>
        </a:p>
      </dgm:t>
    </dgm:pt>
    <dgm:pt modelId="{69056CDE-6546-4296-BA11-F61BD772C9C2}" type="parTrans" cxnId="{0C31D9B0-C496-47FD-B16F-B2655ED71A84}">
      <dgm:prSet/>
      <dgm:spPr/>
      <dgm:t>
        <a:bodyPr/>
        <a:lstStyle/>
        <a:p>
          <a:endParaRPr lang="en-US"/>
        </a:p>
      </dgm:t>
    </dgm:pt>
    <dgm:pt modelId="{0B3AE997-10C8-4486-81E2-F5940AC0AD5E}" type="sibTrans" cxnId="{0C31D9B0-C496-47FD-B16F-B2655ED71A84}">
      <dgm:prSet/>
      <dgm:spPr/>
      <dgm:t>
        <a:bodyPr/>
        <a:lstStyle/>
        <a:p>
          <a:endParaRPr lang="en-US"/>
        </a:p>
      </dgm:t>
    </dgm:pt>
    <dgm:pt modelId="{2AB176DC-1311-4D99-A7A6-0176DAA44EDE}">
      <dgm:prSet/>
      <dgm:spPr/>
      <dgm:t>
        <a:bodyPr/>
        <a:lstStyle/>
        <a:p>
          <a:r>
            <a:rPr lang="en-US"/>
            <a:t>11 economic development/social policies </a:t>
          </a:r>
        </a:p>
      </dgm:t>
    </dgm:pt>
    <dgm:pt modelId="{80FB030E-65B7-47E6-85D1-EF4FE2B4DBCD}" type="parTrans" cxnId="{17AD426A-1BFF-4DC8-BBA3-6973B00F4668}">
      <dgm:prSet/>
      <dgm:spPr/>
      <dgm:t>
        <a:bodyPr/>
        <a:lstStyle/>
        <a:p>
          <a:endParaRPr lang="en-US"/>
        </a:p>
      </dgm:t>
    </dgm:pt>
    <dgm:pt modelId="{CE596EEF-42D8-4108-BD61-8CD915EA9AF4}" type="sibTrans" cxnId="{17AD426A-1BFF-4DC8-BBA3-6973B00F4668}">
      <dgm:prSet/>
      <dgm:spPr/>
      <dgm:t>
        <a:bodyPr/>
        <a:lstStyle/>
        <a:p>
          <a:endParaRPr lang="en-US"/>
        </a:p>
      </dgm:t>
    </dgm:pt>
    <dgm:pt modelId="{6E477A28-61DB-4595-9BF3-55AF8763B76A}">
      <dgm:prSet/>
      <dgm:spPr/>
      <dgm:t>
        <a:bodyPr/>
        <a:lstStyle/>
        <a:p>
          <a:r>
            <a:rPr lang="en-US" b="1"/>
            <a:t>Predict botornot </a:t>
          </a:r>
          <a:endParaRPr lang="en-US"/>
        </a:p>
      </dgm:t>
    </dgm:pt>
    <dgm:pt modelId="{578C5499-D062-4853-A610-00E1A9D14B16}" type="parTrans" cxnId="{9C6FDFBB-9B86-4938-8D50-6D4914741A2D}">
      <dgm:prSet/>
      <dgm:spPr/>
      <dgm:t>
        <a:bodyPr/>
        <a:lstStyle/>
        <a:p>
          <a:endParaRPr lang="en-US"/>
        </a:p>
      </dgm:t>
    </dgm:pt>
    <dgm:pt modelId="{4AE56D69-B165-425B-BDB6-D17855A90BF9}" type="sibTrans" cxnId="{9C6FDFBB-9B86-4938-8D50-6D4914741A2D}">
      <dgm:prSet/>
      <dgm:spPr/>
      <dgm:t>
        <a:bodyPr/>
        <a:lstStyle/>
        <a:p>
          <a:endParaRPr lang="en-US"/>
        </a:p>
      </dgm:t>
    </dgm:pt>
    <dgm:pt modelId="{7EDA0AEB-A80E-4CA2-AA95-1E01EAE867E7}">
      <dgm:prSet/>
      <dgm:spPr/>
      <dgm:t>
        <a:bodyPr/>
        <a:lstStyle/>
        <a:p>
          <a:r>
            <a:rPr lang="en-US"/>
            <a:t>Run on all 600,000 users</a:t>
          </a:r>
        </a:p>
      </dgm:t>
    </dgm:pt>
    <dgm:pt modelId="{7769B24D-9116-466C-BDF7-A8954637665A}" type="parTrans" cxnId="{B9358B03-AD7B-47DE-8F7E-4A431D353D05}">
      <dgm:prSet/>
      <dgm:spPr/>
      <dgm:t>
        <a:bodyPr/>
        <a:lstStyle/>
        <a:p>
          <a:endParaRPr lang="en-US"/>
        </a:p>
      </dgm:t>
    </dgm:pt>
    <dgm:pt modelId="{01D8EE1D-E846-410C-AC3A-F1A3DFC6187D}" type="sibTrans" cxnId="{B9358B03-AD7B-47DE-8F7E-4A431D353D05}">
      <dgm:prSet/>
      <dgm:spPr/>
      <dgm:t>
        <a:bodyPr/>
        <a:lstStyle/>
        <a:p>
          <a:endParaRPr lang="en-US"/>
        </a:p>
      </dgm:t>
    </dgm:pt>
    <dgm:pt modelId="{A18BC37D-E55D-4DE0-8543-FE82F37A1D56}">
      <dgm:prSet/>
      <dgm:spPr/>
      <dgm:t>
        <a:bodyPr/>
        <a:lstStyle/>
        <a:p>
          <a:r>
            <a:rPr lang="en-US" b="1"/>
            <a:t>Timelines (200 Tweets per- All influencers)</a:t>
          </a:r>
          <a:endParaRPr lang="en-US"/>
        </a:p>
      </dgm:t>
    </dgm:pt>
    <dgm:pt modelId="{4FCE2B64-DB92-4C49-B929-41343FE9F04F}" type="parTrans" cxnId="{C0CE83CC-D2A8-4E59-8CAF-1BC9BC8431F0}">
      <dgm:prSet/>
      <dgm:spPr/>
      <dgm:t>
        <a:bodyPr/>
        <a:lstStyle/>
        <a:p>
          <a:endParaRPr lang="en-US"/>
        </a:p>
      </dgm:t>
    </dgm:pt>
    <dgm:pt modelId="{420BA49B-8FD7-42F7-B8C3-029813EB9697}" type="sibTrans" cxnId="{C0CE83CC-D2A8-4E59-8CAF-1BC9BC8431F0}">
      <dgm:prSet/>
      <dgm:spPr/>
      <dgm:t>
        <a:bodyPr/>
        <a:lstStyle/>
        <a:p>
          <a:endParaRPr lang="en-US"/>
        </a:p>
      </dgm:t>
    </dgm:pt>
    <dgm:pt modelId="{1A11FD4B-94BA-45F8-BC83-BD4F21957D0E}">
      <dgm:prSet/>
      <dgm:spPr/>
      <dgm:t>
        <a:bodyPr/>
        <a:lstStyle/>
        <a:p>
          <a:r>
            <a:rPr lang="en-US"/>
            <a:t>Sentiment analysis on all 2 million Tweets</a:t>
          </a:r>
        </a:p>
      </dgm:t>
    </dgm:pt>
    <dgm:pt modelId="{0FBC41F8-AEC0-4197-A051-AFE7CBF7F60B}" type="parTrans" cxnId="{497EE850-76F1-443B-BB05-B6E6FA46A55A}">
      <dgm:prSet/>
      <dgm:spPr/>
      <dgm:t>
        <a:bodyPr/>
        <a:lstStyle/>
        <a:p>
          <a:endParaRPr lang="en-US"/>
        </a:p>
      </dgm:t>
    </dgm:pt>
    <dgm:pt modelId="{DB0F10D3-E88D-4177-8E10-CEE12BFDB0D9}" type="sibTrans" cxnId="{497EE850-76F1-443B-BB05-B6E6FA46A55A}">
      <dgm:prSet/>
      <dgm:spPr/>
      <dgm:t>
        <a:bodyPr/>
        <a:lstStyle/>
        <a:p>
          <a:endParaRPr lang="en-US"/>
        </a:p>
      </dgm:t>
    </dgm:pt>
    <dgm:pt modelId="{59B1A74F-625F-4447-916D-D4CF5A654A33}">
      <dgm:prSet/>
      <dgm:spPr/>
      <dgm:t>
        <a:bodyPr/>
        <a:lstStyle/>
        <a:p>
          <a:r>
            <a:rPr lang="en-US"/>
            <a:t>Sentiment analysis on all timelines from Influencers (~5 million Tweets)</a:t>
          </a:r>
        </a:p>
      </dgm:t>
    </dgm:pt>
    <dgm:pt modelId="{3A963A5D-C580-4AE3-8C05-AF1958BCC603}" type="parTrans" cxnId="{CA4505DB-3240-4143-8BB0-84AB78CB4D7A}">
      <dgm:prSet/>
      <dgm:spPr/>
      <dgm:t>
        <a:bodyPr/>
        <a:lstStyle/>
        <a:p>
          <a:endParaRPr lang="en-US"/>
        </a:p>
      </dgm:t>
    </dgm:pt>
    <dgm:pt modelId="{E9388957-0CD9-417E-A8C8-FC093B5F64CF}" type="sibTrans" cxnId="{CA4505DB-3240-4143-8BB0-84AB78CB4D7A}">
      <dgm:prSet/>
      <dgm:spPr/>
      <dgm:t>
        <a:bodyPr/>
        <a:lstStyle/>
        <a:p>
          <a:endParaRPr lang="en-US"/>
        </a:p>
      </dgm:t>
    </dgm:pt>
    <dgm:pt modelId="{97843B30-40EF-4798-B0AE-659434F36076}">
      <dgm:prSet/>
      <dgm:spPr/>
      <dgm:t>
        <a:bodyPr/>
        <a:lstStyle/>
        <a:p>
          <a:r>
            <a:rPr lang="en-US"/>
            <a:t>Also, calculated user sentiment mean and SD</a:t>
          </a:r>
        </a:p>
      </dgm:t>
    </dgm:pt>
    <dgm:pt modelId="{21BB1F67-AA95-4CC2-B3A3-305D741D7D76}" type="parTrans" cxnId="{1D35A7EB-A837-4209-A726-66C6DB536EE7}">
      <dgm:prSet/>
      <dgm:spPr/>
      <dgm:t>
        <a:bodyPr/>
        <a:lstStyle/>
        <a:p>
          <a:endParaRPr lang="en-US"/>
        </a:p>
      </dgm:t>
    </dgm:pt>
    <dgm:pt modelId="{2ECE13FC-FED2-4D7B-816F-E8CDB23DCBE3}" type="sibTrans" cxnId="{1D35A7EB-A837-4209-A726-66C6DB536EE7}">
      <dgm:prSet/>
      <dgm:spPr/>
      <dgm:t>
        <a:bodyPr/>
        <a:lstStyle/>
        <a:p>
          <a:endParaRPr lang="en-US"/>
        </a:p>
      </dgm:t>
    </dgm:pt>
    <dgm:pt modelId="{504CB1B5-329D-4761-B8CB-A7B213DE67AF}">
      <dgm:prSet/>
      <dgm:spPr/>
      <dgm:t>
        <a:bodyPr/>
        <a:lstStyle/>
        <a:p>
          <a:r>
            <a:rPr lang="en-US" b="1"/>
            <a:t>Classification</a:t>
          </a:r>
          <a:endParaRPr lang="en-US"/>
        </a:p>
      </dgm:t>
    </dgm:pt>
    <dgm:pt modelId="{943B55EC-2998-4335-BE2D-9EBEA62303EF}" type="parTrans" cxnId="{1EC25C45-DD57-4BD6-812E-87657F011CA5}">
      <dgm:prSet/>
      <dgm:spPr/>
      <dgm:t>
        <a:bodyPr/>
        <a:lstStyle/>
        <a:p>
          <a:endParaRPr lang="en-US"/>
        </a:p>
      </dgm:t>
    </dgm:pt>
    <dgm:pt modelId="{9291BD5D-9260-4BA1-860D-4D832B41E593}" type="sibTrans" cxnId="{1EC25C45-DD57-4BD6-812E-87657F011CA5}">
      <dgm:prSet/>
      <dgm:spPr/>
      <dgm:t>
        <a:bodyPr/>
        <a:lstStyle/>
        <a:p>
          <a:endParaRPr lang="en-US"/>
        </a:p>
      </dgm:t>
    </dgm:pt>
    <dgm:pt modelId="{7DBA6E5F-15EC-4C97-8F40-A6EA37B92C19}">
      <dgm:prSet/>
      <dgm:spPr/>
      <dgm:t>
        <a:bodyPr/>
        <a:lstStyle/>
        <a:p>
          <a:r>
            <a:rPr lang="en-US"/>
            <a:t>Large number of dictionaries created/found to start classifying users by their point in the policymaking process.</a:t>
          </a:r>
        </a:p>
      </dgm:t>
    </dgm:pt>
    <dgm:pt modelId="{860770FE-D76B-4E1E-A081-8C17158103D9}" type="parTrans" cxnId="{08E2A274-4C0C-4ECC-913A-A32823CF0D08}">
      <dgm:prSet/>
      <dgm:spPr/>
      <dgm:t>
        <a:bodyPr/>
        <a:lstStyle/>
        <a:p>
          <a:endParaRPr lang="en-US"/>
        </a:p>
      </dgm:t>
    </dgm:pt>
    <dgm:pt modelId="{D483118E-1235-429D-816A-E310B88C9093}" type="sibTrans" cxnId="{08E2A274-4C0C-4ECC-913A-A32823CF0D08}">
      <dgm:prSet/>
      <dgm:spPr/>
      <dgm:t>
        <a:bodyPr/>
        <a:lstStyle/>
        <a:p>
          <a:endParaRPr lang="en-US"/>
        </a:p>
      </dgm:t>
    </dgm:pt>
    <dgm:pt modelId="{FC1A7D52-DF90-4BC2-B437-D3ADBD4AB2E0}" type="pres">
      <dgm:prSet presAssocID="{5982B92F-FAC7-4BB4-8A7C-FFD2F186E978}" presName="linear" presStyleCnt="0">
        <dgm:presLayoutVars>
          <dgm:dir/>
          <dgm:animLvl val="lvl"/>
          <dgm:resizeHandles val="exact"/>
        </dgm:presLayoutVars>
      </dgm:prSet>
      <dgm:spPr/>
    </dgm:pt>
    <dgm:pt modelId="{2A10CD2C-25EB-426E-B142-1A002E95AE22}" type="pres">
      <dgm:prSet presAssocID="{0B06A748-367F-4728-8400-1A9492AFD185}" presName="parentLin" presStyleCnt="0"/>
      <dgm:spPr/>
    </dgm:pt>
    <dgm:pt modelId="{B6D0C052-1A31-4539-AD65-0BDF4DCAC999}" type="pres">
      <dgm:prSet presAssocID="{0B06A748-367F-4728-8400-1A9492AFD185}" presName="parentLeftMargin" presStyleLbl="node1" presStyleIdx="0" presStyleCnt="4"/>
      <dgm:spPr/>
    </dgm:pt>
    <dgm:pt modelId="{2B05FB2C-8485-4D4E-8CC9-56CDFAC77BDC}" type="pres">
      <dgm:prSet presAssocID="{0B06A748-367F-4728-8400-1A9492AFD1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64C918-C20C-4A6C-BC0F-7F58A33040F7}" type="pres">
      <dgm:prSet presAssocID="{0B06A748-367F-4728-8400-1A9492AFD185}" presName="negativeSpace" presStyleCnt="0"/>
      <dgm:spPr/>
    </dgm:pt>
    <dgm:pt modelId="{5F245966-FEB9-4309-9501-37D2F30D769B}" type="pres">
      <dgm:prSet presAssocID="{0B06A748-367F-4728-8400-1A9492AFD185}" presName="childText" presStyleLbl="conFgAcc1" presStyleIdx="0" presStyleCnt="4">
        <dgm:presLayoutVars>
          <dgm:bulletEnabled val="1"/>
        </dgm:presLayoutVars>
      </dgm:prSet>
      <dgm:spPr/>
    </dgm:pt>
    <dgm:pt modelId="{24710F2E-8FAC-4A74-8263-5646F519B940}" type="pres">
      <dgm:prSet presAssocID="{C470A62D-24D7-4483-AD72-BF45D2FC1F6F}" presName="spaceBetweenRectangles" presStyleCnt="0"/>
      <dgm:spPr/>
    </dgm:pt>
    <dgm:pt modelId="{E2E27127-12FB-4E3B-A02D-5975B7BEC245}" type="pres">
      <dgm:prSet presAssocID="{6E477A28-61DB-4595-9BF3-55AF8763B76A}" presName="parentLin" presStyleCnt="0"/>
      <dgm:spPr/>
    </dgm:pt>
    <dgm:pt modelId="{37786F38-086C-4B55-BF69-295B71117140}" type="pres">
      <dgm:prSet presAssocID="{6E477A28-61DB-4595-9BF3-55AF8763B76A}" presName="parentLeftMargin" presStyleLbl="node1" presStyleIdx="0" presStyleCnt="4"/>
      <dgm:spPr/>
    </dgm:pt>
    <dgm:pt modelId="{0BD57A70-D358-4106-95E4-8ABEF35D6B19}" type="pres">
      <dgm:prSet presAssocID="{6E477A28-61DB-4595-9BF3-55AF8763B7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264A8E-B633-4EAE-9650-FD40E735163D}" type="pres">
      <dgm:prSet presAssocID="{6E477A28-61DB-4595-9BF3-55AF8763B76A}" presName="negativeSpace" presStyleCnt="0"/>
      <dgm:spPr/>
    </dgm:pt>
    <dgm:pt modelId="{D7439AEB-C3B2-4D99-A4BF-525B144A8A90}" type="pres">
      <dgm:prSet presAssocID="{6E477A28-61DB-4595-9BF3-55AF8763B76A}" presName="childText" presStyleLbl="conFgAcc1" presStyleIdx="1" presStyleCnt="4">
        <dgm:presLayoutVars>
          <dgm:bulletEnabled val="1"/>
        </dgm:presLayoutVars>
      </dgm:prSet>
      <dgm:spPr/>
    </dgm:pt>
    <dgm:pt modelId="{C5AE1C01-0EDE-413C-95FE-7905947F5721}" type="pres">
      <dgm:prSet presAssocID="{4AE56D69-B165-425B-BDB6-D17855A90BF9}" presName="spaceBetweenRectangles" presStyleCnt="0"/>
      <dgm:spPr/>
    </dgm:pt>
    <dgm:pt modelId="{49DDF539-9D7E-4377-A305-63A694FC54DB}" type="pres">
      <dgm:prSet presAssocID="{A18BC37D-E55D-4DE0-8543-FE82F37A1D56}" presName="parentLin" presStyleCnt="0"/>
      <dgm:spPr/>
    </dgm:pt>
    <dgm:pt modelId="{96B5B50F-A8F7-4359-AF35-3198722D5C10}" type="pres">
      <dgm:prSet presAssocID="{A18BC37D-E55D-4DE0-8543-FE82F37A1D56}" presName="parentLeftMargin" presStyleLbl="node1" presStyleIdx="1" presStyleCnt="4"/>
      <dgm:spPr/>
    </dgm:pt>
    <dgm:pt modelId="{22DAB57B-5CE9-404E-B86D-3195722930D1}" type="pres">
      <dgm:prSet presAssocID="{A18BC37D-E55D-4DE0-8543-FE82F37A1D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B579AF-36F4-4576-9B00-4BA3D4789A83}" type="pres">
      <dgm:prSet presAssocID="{A18BC37D-E55D-4DE0-8543-FE82F37A1D56}" presName="negativeSpace" presStyleCnt="0"/>
      <dgm:spPr/>
    </dgm:pt>
    <dgm:pt modelId="{3C19C2BA-FFEE-4803-8B11-7D8024E09CDD}" type="pres">
      <dgm:prSet presAssocID="{A18BC37D-E55D-4DE0-8543-FE82F37A1D56}" presName="childText" presStyleLbl="conFgAcc1" presStyleIdx="2" presStyleCnt="4">
        <dgm:presLayoutVars>
          <dgm:bulletEnabled val="1"/>
        </dgm:presLayoutVars>
      </dgm:prSet>
      <dgm:spPr/>
    </dgm:pt>
    <dgm:pt modelId="{B80C9AC1-971E-44D0-9611-3867FF31E8E7}" type="pres">
      <dgm:prSet presAssocID="{420BA49B-8FD7-42F7-B8C3-029813EB9697}" presName="spaceBetweenRectangles" presStyleCnt="0"/>
      <dgm:spPr/>
    </dgm:pt>
    <dgm:pt modelId="{78F2A473-AEB6-4027-B9C8-7F881E65CFC4}" type="pres">
      <dgm:prSet presAssocID="{504CB1B5-329D-4761-B8CB-A7B213DE67AF}" presName="parentLin" presStyleCnt="0"/>
      <dgm:spPr/>
    </dgm:pt>
    <dgm:pt modelId="{1A8C565C-3466-48E5-A0C8-7AED0EB8C0ED}" type="pres">
      <dgm:prSet presAssocID="{504CB1B5-329D-4761-B8CB-A7B213DE67AF}" presName="parentLeftMargin" presStyleLbl="node1" presStyleIdx="2" presStyleCnt="4"/>
      <dgm:spPr/>
    </dgm:pt>
    <dgm:pt modelId="{98B7D099-1184-46F2-8096-B94386910AA8}" type="pres">
      <dgm:prSet presAssocID="{504CB1B5-329D-4761-B8CB-A7B213DE67A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507F57-34B2-4A57-ADBD-25C8E87619CC}" type="pres">
      <dgm:prSet presAssocID="{504CB1B5-329D-4761-B8CB-A7B213DE67AF}" presName="negativeSpace" presStyleCnt="0"/>
      <dgm:spPr/>
    </dgm:pt>
    <dgm:pt modelId="{A162DFBE-C223-4E73-AA1F-120248C7DEDE}" type="pres">
      <dgm:prSet presAssocID="{504CB1B5-329D-4761-B8CB-A7B213DE67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9358B03-AD7B-47DE-8F7E-4A431D353D05}" srcId="{6E477A28-61DB-4595-9BF3-55AF8763B76A}" destId="{7EDA0AEB-A80E-4CA2-AA95-1E01EAE867E7}" srcOrd="0" destOrd="0" parTransId="{7769B24D-9116-466C-BDF7-A8954637665A}" sibTransId="{01D8EE1D-E846-410C-AC3A-F1A3DFC6187D}"/>
    <dgm:cxn modelId="{87DA5606-E667-4BCD-BFF4-7897CB6BCDC8}" type="presOf" srcId="{5982B92F-FAC7-4BB4-8A7C-FFD2F186E978}" destId="{FC1A7D52-DF90-4BC2-B437-D3ADBD4AB2E0}" srcOrd="0" destOrd="0" presId="urn:microsoft.com/office/officeart/2005/8/layout/list1"/>
    <dgm:cxn modelId="{B4DF9F1F-A8CB-456F-A6D0-6DCD2543BC8D}" type="presOf" srcId="{97843B30-40EF-4798-B0AE-659434F36076}" destId="{3C19C2BA-FFEE-4803-8B11-7D8024E09CDD}" srcOrd="0" destOrd="2" presId="urn:microsoft.com/office/officeart/2005/8/layout/list1"/>
    <dgm:cxn modelId="{E7C01D23-D20B-45B9-918D-5713ED35F5A8}" type="presOf" srcId="{7EDA0AEB-A80E-4CA2-AA95-1E01EAE867E7}" destId="{D7439AEB-C3B2-4D99-A4BF-525B144A8A90}" srcOrd="0" destOrd="0" presId="urn:microsoft.com/office/officeart/2005/8/layout/list1"/>
    <dgm:cxn modelId="{00EFE83C-782A-42BB-9DB3-74E38617CC42}" srcId="{0B06A748-367F-4728-8400-1A9492AFD185}" destId="{4A89FA20-BDF7-4C75-8E9A-10279E440B3B}" srcOrd="0" destOrd="0" parTransId="{67745FBD-1B6B-4741-916B-485FF9F6F157}" sibTransId="{044E2782-9988-4139-8961-AC04608BE114}"/>
    <dgm:cxn modelId="{0D5C6460-8D0C-4883-B0E0-97F9EB8692C1}" type="presOf" srcId="{1A11FD4B-94BA-45F8-BC83-BD4F21957D0E}" destId="{3C19C2BA-FFEE-4803-8B11-7D8024E09CDD}" srcOrd="0" destOrd="0" presId="urn:microsoft.com/office/officeart/2005/8/layout/list1"/>
    <dgm:cxn modelId="{1EC25C45-DD57-4BD6-812E-87657F011CA5}" srcId="{5982B92F-FAC7-4BB4-8A7C-FFD2F186E978}" destId="{504CB1B5-329D-4761-B8CB-A7B213DE67AF}" srcOrd="3" destOrd="0" parTransId="{943B55EC-2998-4335-BE2D-9EBEA62303EF}" sibTransId="{9291BD5D-9260-4BA1-860D-4D832B41E593}"/>
    <dgm:cxn modelId="{E4AA7748-7621-4757-A717-034C0FA3C56F}" type="presOf" srcId="{A18BC37D-E55D-4DE0-8543-FE82F37A1D56}" destId="{96B5B50F-A8F7-4359-AF35-3198722D5C10}" srcOrd="0" destOrd="0" presId="urn:microsoft.com/office/officeart/2005/8/layout/list1"/>
    <dgm:cxn modelId="{17AD426A-1BFF-4DC8-BBA3-6973B00F4668}" srcId="{0B06A748-367F-4728-8400-1A9492AFD185}" destId="{2AB176DC-1311-4D99-A7A6-0176DAA44EDE}" srcOrd="2" destOrd="0" parTransId="{80FB030E-65B7-47E6-85D1-EF4FE2B4DBCD}" sibTransId="{CE596EEF-42D8-4108-BD61-8CD915EA9AF4}"/>
    <dgm:cxn modelId="{497EE850-76F1-443B-BB05-B6E6FA46A55A}" srcId="{A18BC37D-E55D-4DE0-8543-FE82F37A1D56}" destId="{1A11FD4B-94BA-45F8-BC83-BD4F21957D0E}" srcOrd="0" destOrd="0" parTransId="{0FBC41F8-AEC0-4197-A051-AFE7CBF7F60B}" sibTransId="{DB0F10D3-E88D-4177-8E10-CEE12BFDB0D9}"/>
    <dgm:cxn modelId="{08E2A274-4C0C-4ECC-913A-A32823CF0D08}" srcId="{504CB1B5-329D-4761-B8CB-A7B213DE67AF}" destId="{7DBA6E5F-15EC-4C97-8F40-A6EA37B92C19}" srcOrd="0" destOrd="0" parTransId="{860770FE-D76B-4E1E-A081-8C17158103D9}" sibTransId="{D483118E-1235-429D-816A-E310B88C9093}"/>
    <dgm:cxn modelId="{5CE3A07B-722E-44E0-B8B7-78F6802C66E7}" type="presOf" srcId="{0B06A748-367F-4728-8400-1A9492AFD185}" destId="{2B05FB2C-8485-4D4E-8CC9-56CDFAC77BDC}" srcOrd="1" destOrd="0" presId="urn:microsoft.com/office/officeart/2005/8/layout/list1"/>
    <dgm:cxn modelId="{5D16AD9E-0C6E-49A1-B90F-136D384F45FF}" type="presOf" srcId="{504CB1B5-329D-4761-B8CB-A7B213DE67AF}" destId="{1A8C565C-3466-48E5-A0C8-7AED0EB8C0ED}" srcOrd="0" destOrd="0" presId="urn:microsoft.com/office/officeart/2005/8/layout/list1"/>
    <dgm:cxn modelId="{4B6DCB9F-F916-4FD4-9871-FB919B87CD9D}" type="presOf" srcId="{34F2FB23-CC8C-4315-9872-9895B95B9A69}" destId="{5F245966-FEB9-4309-9501-37D2F30D769B}" srcOrd="0" destOrd="1" presId="urn:microsoft.com/office/officeart/2005/8/layout/list1"/>
    <dgm:cxn modelId="{589E3EA1-28A3-49CE-B1A1-39445D807177}" type="presOf" srcId="{0B06A748-367F-4728-8400-1A9492AFD185}" destId="{B6D0C052-1A31-4539-AD65-0BDF4DCAC999}" srcOrd="0" destOrd="0" presId="urn:microsoft.com/office/officeart/2005/8/layout/list1"/>
    <dgm:cxn modelId="{0C31D9B0-C496-47FD-B16F-B2655ED71A84}" srcId="{0B06A748-367F-4728-8400-1A9492AFD185}" destId="{34F2FB23-CC8C-4315-9872-9895B95B9A69}" srcOrd="1" destOrd="0" parTransId="{69056CDE-6546-4296-BA11-F61BD772C9C2}" sibTransId="{0B3AE997-10C8-4486-81E2-F5940AC0AD5E}"/>
    <dgm:cxn modelId="{54418CBB-8B6B-458F-B8BD-E2476B350078}" type="presOf" srcId="{6E477A28-61DB-4595-9BF3-55AF8763B76A}" destId="{37786F38-086C-4B55-BF69-295B71117140}" srcOrd="0" destOrd="0" presId="urn:microsoft.com/office/officeart/2005/8/layout/list1"/>
    <dgm:cxn modelId="{9C6FDFBB-9B86-4938-8D50-6D4914741A2D}" srcId="{5982B92F-FAC7-4BB4-8A7C-FFD2F186E978}" destId="{6E477A28-61DB-4595-9BF3-55AF8763B76A}" srcOrd="1" destOrd="0" parTransId="{578C5499-D062-4853-A610-00E1A9D14B16}" sibTransId="{4AE56D69-B165-425B-BDB6-D17855A90BF9}"/>
    <dgm:cxn modelId="{C0CE83CC-D2A8-4E59-8CAF-1BC9BC8431F0}" srcId="{5982B92F-FAC7-4BB4-8A7C-FFD2F186E978}" destId="{A18BC37D-E55D-4DE0-8543-FE82F37A1D56}" srcOrd="2" destOrd="0" parTransId="{4FCE2B64-DB92-4C49-B929-41343FE9F04F}" sibTransId="{420BA49B-8FD7-42F7-B8C3-029813EB9697}"/>
    <dgm:cxn modelId="{374BEAD2-7AE9-45AB-BE45-0A9F4EE31B03}" type="presOf" srcId="{6E477A28-61DB-4595-9BF3-55AF8763B76A}" destId="{0BD57A70-D358-4106-95E4-8ABEF35D6B19}" srcOrd="1" destOrd="0" presId="urn:microsoft.com/office/officeart/2005/8/layout/list1"/>
    <dgm:cxn modelId="{068883D7-33A3-4425-BC88-A00481781968}" type="presOf" srcId="{4A89FA20-BDF7-4C75-8E9A-10279E440B3B}" destId="{5F245966-FEB9-4309-9501-37D2F30D769B}" srcOrd="0" destOrd="0" presId="urn:microsoft.com/office/officeart/2005/8/layout/list1"/>
    <dgm:cxn modelId="{CA4505DB-3240-4143-8BB0-84AB78CB4D7A}" srcId="{A18BC37D-E55D-4DE0-8543-FE82F37A1D56}" destId="{59B1A74F-625F-4447-916D-D4CF5A654A33}" srcOrd="1" destOrd="0" parTransId="{3A963A5D-C580-4AE3-8C05-AF1958BCC603}" sibTransId="{E9388957-0CD9-417E-A8C8-FC093B5F64CF}"/>
    <dgm:cxn modelId="{42F85AE1-C937-46AB-84F2-5A3D201D504F}" type="presOf" srcId="{504CB1B5-329D-4761-B8CB-A7B213DE67AF}" destId="{98B7D099-1184-46F2-8096-B94386910AA8}" srcOrd="1" destOrd="0" presId="urn:microsoft.com/office/officeart/2005/8/layout/list1"/>
    <dgm:cxn modelId="{99EF34E4-0A95-49D4-9755-217AB8265246}" type="presOf" srcId="{2AB176DC-1311-4D99-A7A6-0176DAA44EDE}" destId="{5F245966-FEB9-4309-9501-37D2F30D769B}" srcOrd="0" destOrd="2" presId="urn:microsoft.com/office/officeart/2005/8/layout/list1"/>
    <dgm:cxn modelId="{A83D7FE4-27BE-466D-B531-2741D0E2F29A}" srcId="{5982B92F-FAC7-4BB4-8A7C-FFD2F186E978}" destId="{0B06A748-367F-4728-8400-1A9492AFD185}" srcOrd="0" destOrd="0" parTransId="{4AF3FB0C-513A-4170-8C04-580ED7CB4E13}" sibTransId="{C470A62D-24D7-4483-AD72-BF45D2FC1F6F}"/>
    <dgm:cxn modelId="{C3EA79EB-33AA-4076-8156-958E504B5037}" type="presOf" srcId="{A18BC37D-E55D-4DE0-8543-FE82F37A1D56}" destId="{22DAB57B-5CE9-404E-B86D-3195722930D1}" srcOrd="1" destOrd="0" presId="urn:microsoft.com/office/officeart/2005/8/layout/list1"/>
    <dgm:cxn modelId="{1D35A7EB-A837-4209-A726-66C6DB536EE7}" srcId="{59B1A74F-625F-4447-916D-D4CF5A654A33}" destId="{97843B30-40EF-4798-B0AE-659434F36076}" srcOrd="0" destOrd="0" parTransId="{21BB1F67-AA95-4CC2-B3A3-305D741D7D76}" sibTransId="{2ECE13FC-FED2-4D7B-816F-E8CDB23DCBE3}"/>
    <dgm:cxn modelId="{225FE8EC-09B4-4E16-84C3-5F18EFEFE7F8}" type="presOf" srcId="{59B1A74F-625F-4447-916D-D4CF5A654A33}" destId="{3C19C2BA-FFEE-4803-8B11-7D8024E09CDD}" srcOrd="0" destOrd="1" presId="urn:microsoft.com/office/officeart/2005/8/layout/list1"/>
    <dgm:cxn modelId="{4618D3F3-0ABF-4E96-BCDE-37F101508ADA}" type="presOf" srcId="{7DBA6E5F-15EC-4C97-8F40-A6EA37B92C19}" destId="{A162DFBE-C223-4E73-AA1F-120248C7DEDE}" srcOrd="0" destOrd="0" presId="urn:microsoft.com/office/officeart/2005/8/layout/list1"/>
    <dgm:cxn modelId="{937C37D2-20CE-4E3C-9FEF-1EC70CE2181C}" type="presParOf" srcId="{FC1A7D52-DF90-4BC2-B437-D3ADBD4AB2E0}" destId="{2A10CD2C-25EB-426E-B142-1A002E95AE22}" srcOrd="0" destOrd="0" presId="urn:microsoft.com/office/officeart/2005/8/layout/list1"/>
    <dgm:cxn modelId="{9E239B79-92D2-4901-923D-CFAC2F5CF7F0}" type="presParOf" srcId="{2A10CD2C-25EB-426E-B142-1A002E95AE22}" destId="{B6D0C052-1A31-4539-AD65-0BDF4DCAC999}" srcOrd="0" destOrd="0" presId="urn:microsoft.com/office/officeart/2005/8/layout/list1"/>
    <dgm:cxn modelId="{9E8392B1-0D0D-41B9-AAD9-EF6C10183A9A}" type="presParOf" srcId="{2A10CD2C-25EB-426E-B142-1A002E95AE22}" destId="{2B05FB2C-8485-4D4E-8CC9-56CDFAC77BDC}" srcOrd="1" destOrd="0" presId="urn:microsoft.com/office/officeart/2005/8/layout/list1"/>
    <dgm:cxn modelId="{6FF15BDC-7B46-4595-865D-74637555F26C}" type="presParOf" srcId="{FC1A7D52-DF90-4BC2-B437-D3ADBD4AB2E0}" destId="{4464C918-C20C-4A6C-BC0F-7F58A33040F7}" srcOrd="1" destOrd="0" presId="urn:microsoft.com/office/officeart/2005/8/layout/list1"/>
    <dgm:cxn modelId="{0F55AAEC-2CE1-481A-9C8C-8007F7B152B9}" type="presParOf" srcId="{FC1A7D52-DF90-4BC2-B437-D3ADBD4AB2E0}" destId="{5F245966-FEB9-4309-9501-37D2F30D769B}" srcOrd="2" destOrd="0" presId="urn:microsoft.com/office/officeart/2005/8/layout/list1"/>
    <dgm:cxn modelId="{3B4BD8D1-4C38-489C-9032-1C70C202030A}" type="presParOf" srcId="{FC1A7D52-DF90-4BC2-B437-D3ADBD4AB2E0}" destId="{24710F2E-8FAC-4A74-8263-5646F519B940}" srcOrd="3" destOrd="0" presId="urn:microsoft.com/office/officeart/2005/8/layout/list1"/>
    <dgm:cxn modelId="{90C1E14D-090A-43AE-A28A-AD923900AEBE}" type="presParOf" srcId="{FC1A7D52-DF90-4BC2-B437-D3ADBD4AB2E0}" destId="{E2E27127-12FB-4E3B-A02D-5975B7BEC245}" srcOrd="4" destOrd="0" presId="urn:microsoft.com/office/officeart/2005/8/layout/list1"/>
    <dgm:cxn modelId="{B76E4DFA-CA46-4AB7-9DD4-0607A3C28CBE}" type="presParOf" srcId="{E2E27127-12FB-4E3B-A02D-5975B7BEC245}" destId="{37786F38-086C-4B55-BF69-295B71117140}" srcOrd="0" destOrd="0" presId="urn:microsoft.com/office/officeart/2005/8/layout/list1"/>
    <dgm:cxn modelId="{D121F601-692F-4656-9F25-E663D7E7C4D1}" type="presParOf" srcId="{E2E27127-12FB-4E3B-A02D-5975B7BEC245}" destId="{0BD57A70-D358-4106-95E4-8ABEF35D6B19}" srcOrd="1" destOrd="0" presId="urn:microsoft.com/office/officeart/2005/8/layout/list1"/>
    <dgm:cxn modelId="{C826EC63-516D-48F4-B276-E8A37E285EC6}" type="presParOf" srcId="{FC1A7D52-DF90-4BC2-B437-D3ADBD4AB2E0}" destId="{B4264A8E-B633-4EAE-9650-FD40E735163D}" srcOrd="5" destOrd="0" presId="urn:microsoft.com/office/officeart/2005/8/layout/list1"/>
    <dgm:cxn modelId="{ECF177AA-C9A1-4D46-91BB-96F422E19343}" type="presParOf" srcId="{FC1A7D52-DF90-4BC2-B437-D3ADBD4AB2E0}" destId="{D7439AEB-C3B2-4D99-A4BF-525B144A8A90}" srcOrd="6" destOrd="0" presId="urn:microsoft.com/office/officeart/2005/8/layout/list1"/>
    <dgm:cxn modelId="{BE819EE7-2761-4FFA-84D9-68575A55A69E}" type="presParOf" srcId="{FC1A7D52-DF90-4BC2-B437-D3ADBD4AB2E0}" destId="{C5AE1C01-0EDE-413C-95FE-7905947F5721}" srcOrd="7" destOrd="0" presId="urn:microsoft.com/office/officeart/2005/8/layout/list1"/>
    <dgm:cxn modelId="{0D359D07-2A31-4A91-A3F0-5674820421BD}" type="presParOf" srcId="{FC1A7D52-DF90-4BC2-B437-D3ADBD4AB2E0}" destId="{49DDF539-9D7E-4377-A305-63A694FC54DB}" srcOrd="8" destOrd="0" presId="urn:microsoft.com/office/officeart/2005/8/layout/list1"/>
    <dgm:cxn modelId="{332A3156-B021-4D12-9F7A-FA82ECBE108C}" type="presParOf" srcId="{49DDF539-9D7E-4377-A305-63A694FC54DB}" destId="{96B5B50F-A8F7-4359-AF35-3198722D5C10}" srcOrd="0" destOrd="0" presId="urn:microsoft.com/office/officeart/2005/8/layout/list1"/>
    <dgm:cxn modelId="{2379741F-60AA-4C18-AD84-92437CC74810}" type="presParOf" srcId="{49DDF539-9D7E-4377-A305-63A694FC54DB}" destId="{22DAB57B-5CE9-404E-B86D-3195722930D1}" srcOrd="1" destOrd="0" presId="urn:microsoft.com/office/officeart/2005/8/layout/list1"/>
    <dgm:cxn modelId="{B6BF8894-ADDE-4B06-8A78-4792B967B165}" type="presParOf" srcId="{FC1A7D52-DF90-4BC2-B437-D3ADBD4AB2E0}" destId="{E6B579AF-36F4-4576-9B00-4BA3D4789A83}" srcOrd="9" destOrd="0" presId="urn:microsoft.com/office/officeart/2005/8/layout/list1"/>
    <dgm:cxn modelId="{2BE5A91B-A13F-4C65-BDCF-C7E2FC43D7A1}" type="presParOf" srcId="{FC1A7D52-DF90-4BC2-B437-D3ADBD4AB2E0}" destId="{3C19C2BA-FFEE-4803-8B11-7D8024E09CDD}" srcOrd="10" destOrd="0" presId="urn:microsoft.com/office/officeart/2005/8/layout/list1"/>
    <dgm:cxn modelId="{D494457B-52FA-4755-9C78-C72DA6DB981D}" type="presParOf" srcId="{FC1A7D52-DF90-4BC2-B437-D3ADBD4AB2E0}" destId="{B80C9AC1-971E-44D0-9611-3867FF31E8E7}" srcOrd="11" destOrd="0" presId="urn:microsoft.com/office/officeart/2005/8/layout/list1"/>
    <dgm:cxn modelId="{09407E83-13D8-4034-A20E-3F8FF2313AA4}" type="presParOf" srcId="{FC1A7D52-DF90-4BC2-B437-D3ADBD4AB2E0}" destId="{78F2A473-AEB6-4027-B9C8-7F881E65CFC4}" srcOrd="12" destOrd="0" presId="urn:microsoft.com/office/officeart/2005/8/layout/list1"/>
    <dgm:cxn modelId="{3872E625-8E1D-413F-BAA6-34AB687FA58C}" type="presParOf" srcId="{78F2A473-AEB6-4027-B9C8-7F881E65CFC4}" destId="{1A8C565C-3466-48E5-A0C8-7AED0EB8C0ED}" srcOrd="0" destOrd="0" presId="urn:microsoft.com/office/officeart/2005/8/layout/list1"/>
    <dgm:cxn modelId="{703AF8E7-4AA5-4B55-B165-DE95B2379B48}" type="presParOf" srcId="{78F2A473-AEB6-4027-B9C8-7F881E65CFC4}" destId="{98B7D099-1184-46F2-8096-B94386910AA8}" srcOrd="1" destOrd="0" presId="urn:microsoft.com/office/officeart/2005/8/layout/list1"/>
    <dgm:cxn modelId="{B3876F4F-A84C-40F8-8819-2C679B20D944}" type="presParOf" srcId="{FC1A7D52-DF90-4BC2-B437-D3ADBD4AB2E0}" destId="{B9507F57-34B2-4A57-ADBD-25C8E87619CC}" srcOrd="13" destOrd="0" presId="urn:microsoft.com/office/officeart/2005/8/layout/list1"/>
    <dgm:cxn modelId="{5579F913-DA75-4055-A86C-91EB0D686FBD}" type="presParOf" srcId="{FC1A7D52-DF90-4BC2-B437-D3ADBD4AB2E0}" destId="{A162DFBE-C223-4E73-AA1F-120248C7DE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F015B1-0E32-4C5F-B132-5732C24BC67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6AC4A1-AD4D-47E8-AA95-94E0BD286B0C}">
      <dgm:prSet/>
      <dgm:spPr/>
      <dgm:t>
        <a:bodyPr/>
        <a:lstStyle/>
        <a:p>
          <a:r>
            <a:rPr lang="en-US"/>
            <a:t>Regression-based</a:t>
          </a:r>
        </a:p>
      </dgm:t>
    </dgm:pt>
    <dgm:pt modelId="{85289B1E-9D5A-45B8-9387-69C69E66EEAC}" type="parTrans" cxnId="{0AE9A218-B19F-4DB6-9034-9352AE905D4E}">
      <dgm:prSet/>
      <dgm:spPr/>
      <dgm:t>
        <a:bodyPr/>
        <a:lstStyle/>
        <a:p>
          <a:endParaRPr lang="en-US"/>
        </a:p>
      </dgm:t>
    </dgm:pt>
    <dgm:pt modelId="{182585E4-ADFD-4DDF-98FE-4F501311EB39}" type="sibTrans" cxnId="{0AE9A218-B19F-4DB6-9034-9352AE905D4E}">
      <dgm:prSet/>
      <dgm:spPr/>
      <dgm:t>
        <a:bodyPr/>
        <a:lstStyle/>
        <a:p>
          <a:endParaRPr lang="en-US"/>
        </a:p>
      </dgm:t>
    </dgm:pt>
    <dgm:pt modelId="{8ED6C954-8E3E-4C24-A0B6-94DB20262E81}">
      <dgm:prSet/>
      <dgm:spPr/>
      <dgm:t>
        <a:bodyPr/>
        <a:lstStyle/>
        <a:p>
          <a:r>
            <a:rPr lang="en-US"/>
            <a:t>Linear Regression (Polynomial)</a:t>
          </a:r>
        </a:p>
      </dgm:t>
    </dgm:pt>
    <dgm:pt modelId="{1944BC17-57A7-43E2-8DFE-B77CC8156EBE}" type="parTrans" cxnId="{C9340847-D97D-4A76-9D41-241510BC4014}">
      <dgm:prSet/>
      <dgm:spPr/>
      <dgm:t>
        <a:bodyPr/>
        <a:lstStyle/>
        <a:p>
          <a:endParaRPr lang="en-US"/>
        </a:p>
      </dgm:t>
    </dgm:pt>
    <dgm:pt modelId="{B0746CD3-D3D8-4A2C-A360-D6F962B04288}" type="sibTrans" cxnId="{C9340847-D97D-4A76-9D41-241510BC4014}">
      <dgm:prSet/>
      <dgm:spPr/>
      <dgm:t>
        <a:bodyPr/>
        <a:lstStyle/>
        <a:p>
          <a:endParaRPr lang="en-US"/>
        </a:p>
      </dgm:t>
    </dgm:pt>
    <dgm:pt modelId="{6CB8C25E-1668-4C0B-8759-21C28A1471CD}">
      <dgm:prSet/>
      <dgm:spPr/>
      <dgm:t>
        <a:bodyPr/>
        <a:lstStyle/>
        <a:p>
          <a:r>
            <a:rPr lang="en-US"/>
            <a:t>Regularized Regression</a:t>
          </a:r>
        </a:p>
      </dgm:t>
    </dgm:pt>
    <dgm:pt modelId="{DE296198-6FBE-4037-B33E-6B4998C387CE}" type="parTrans" cxnId="{4EC6B43C-CEE8-41AF-9BC8-6CE8D42DA1F8}">
      <dgm:prSet/>
      <dgm:spPr/>
      <dgm:t>
        <a:bodyPr/>
        <a:lstStyle/>
        <a:p>
          <a:endParaRPr lang="en-US"/>
        </a:p>
      </dgm:t>
    </dgm:pt>
    <dgm:pt modelId="{7692D65D-9DE6-4E03-B3B7-912D01CD63F4}" type="sibTrans" cxnId="{4EC6B43C-CEE8-41AF-9BC8-6CE8D42DA1F8}">
      <dgm:prSet/>
      <dgm:spPr/>
      <dgm:t>
        <a:bodyPr/>
        <a:lstStyle/>
        <a:p>
          <a:endParaRPr lang="en-US"/>
        </a:p>
      </dgm:t>
    </dgm:pt>
    <dgm:pt modelId="{28AADD83-A86E-4D00-A48D-C677C794A7AE}">
      <dgm:prSet/>
      <dgm:spPr/>
      <dgm:t>
        <a:bodyPr/>
        <a:lstStyle/>
        <a:p>
          <a:r>
            <a:rPr lang="en-US"/>
            <a:t>K-Nearest Neighbors</a:t>
          </a:r>
        </a:p>
      </dgm:t>
    </dgm:pt>
    <dgm:pt modelId="{C6AEC2B7-3AEF-41B4-BD79-93902AF9117B}" type="parTrans" cxnId="{FFDDC853-E5BB-41FE-B7F7-222B337097E4}">
      <dgm:prSet/>
      <dgm:spPr/>
      <dgm:t>
        <a:bodyPr/>
        <a:lstStyle/>
        <a:p>
          <a:endParaRPr lang="en-US"/>
        </a:p>
      </dgm:t>
    </dgm:pt>
    <dgm:pt modelId="{3BD6E43E-9CBD-49AA-81C6-8EDFA0DDEA58}" type="sibTrans" cxnId="{FFDDC853-E5BB-41FE-B7F7-222B337097E4}">
      <dgm:prSet/>
      <dgm:spPr/>
      <dgm:t>
        <a:bodyPr/>
        <a:lstStyle/>
        <a:p>
          <a:endParaRPr lang="en-US"/>
        </a:p>
      </dgm:t>
    </dgm:pt>
    <dgm:pt modelId="{BAF663AF-CC59-46A7-AC04-341A485902BB}">
      <dgm:prSet/>
      <dgm:spPr/>
      <dgm:t>
        <a:bodyPr/>
        <a:lstStyle/>
        <a:p>
          <a:r>
            <a:rPr lang="en-US"/>
            <a:t>Decisions Tree (CART)</a:t>
          </a:r>
        </a:p>
      </dgm:t>
    </dgm:pt>
    <dgm:pt modelId="{FBBC7B8C-11FE-4793-A2B6-A5764D01411F}" type="parTrans" cxnId="{43AE6173-7187-4EFA-A92A-FE30B780EB1C}">
      <dgm:prSet/>
      <dgm:spPr/>
      <dgm:t>
        <a:bodyPr/>
        <a:lstStyle/>
        <a:p>
          <a:endParaRPr lang="en-US"/>
        </a:p>
      </dgm:t>
    </dgm:pt>
    <dgm:pt modelId="{F613CD4F-E681-4A69-80B7-6EBE1568CB61}" type="sibTrans" cxnId="{43AE6173-7187-4EFA-A92A-FE30B780EB1C}">
      <dgm:prSet/>
      <dgm:spPr/>
      <dgm:t>
        <a:bodyPr/>
        <a:lstStyle/>
        <a:p>
          <a:endParaRPr lang="en-US"/>
        </a:p>
      </dgm:t>
    </dgm:pt>
    <dgm:pt modelId="{7AA4A7CC-2F63-4367-9324-94D02FD01F87}">
      <dgm:prSet/>
      <dgm:spPr/>
      <dgm:t>
        <a:bodyPr/>
        <a:lstStyle/>
        <a:p>
          <a:r>
            <a:rPr lang="en-US"/>
            <a:t>SVM</a:t>
          </a:r>
        </a:p>
      </dgm:t>
    </dgm:pt>
    <dgm:pt modelId="{67D77F93-5C14-413E-9432-B178CDE2F43C}" type="parTrans" cxnId="{E3EDDCFF-9532-47B3-BBE6-6AD85A8B7F83}">
      <dgm:prSet/>
      <dgm:spPr/>
      <dgm:t>
        <a:bodyPr/>
        <a:lstStyle/>
        <a:p>
          <a:endParaRPr lang="en-US"/>
        </a:p>
      </dgm:t>
    </dgm:pt>
    <dgm:pt modelId="{8AC86F40-2835-40DE-9417-2098E9BC9D56}" type="sibTrans" cxnId="{E3EDDCFF-9532-47B3-BBE6-6AD85A8B7F83}">
      <dgm:prSet/>
      <dgm:spPr/>
      <dgm:t>
        <a:bodyPr/>
        <a:lstStyle/>
        <a:p>
          <a:endParaRPr lang="en-US"/>
        </a:p>
      </dgm:t>
    </dgm:pt>
    <dgm:pt modelId="{68072187-E360-45B6-BBCD-8EEF9F07B19B}">
      <dgm:prSet/>
      <dgm:spPr/>
      <dgm:t>
        <a:bodyPr/>
        <a:lstStyle/>
        <a:p>
          <a:r>
            <a:rPr lang="en-US"/>
            <a:t>Ada Boost (Ensemble) </a:t>
          </a:r>
        </a:p>
      </dgm:t>
    </dgm:pt>
    <dgm:pt modelId="{D54EDCBD-2382-4DDF-A18A-E0B876B3A781}" type="parTrans" cxnId="{679154A7-12EE-409A-90A1-2B8DAC0C1C29}">
      <dgm:prSet/>
      <dgm:spPr/>
      <dgm:t>
        <a:bodyPr/>
        <a:lstStyle/>
        <a:p>
          <a:endParaRPr lang="en-US"/>
        </a:p>
      </dgm:t>
    </dgm:pt>
    <dgm:pt modelId="{E0A10685-20F0-4D72-931B-BF2C309242CC}" type="sibTrans" cxnId="{679154A7-12EE-409A-90A1-2B8DAC0C1C29}">
      <dgm:prSet/>
      <dgm:spPr/>
      <dgm:t>
        <a:bodyPr/>
        <a:lstStyle/>
        <a:p>
          <a:endParaRPr lang="en-US"/>
        </a:p>
      </dgm:t>
    </dgm:pt>
    <dgm:pt modelId="{4DE7935B-BE61-418E-BC57-436DB8B14F2E}">
      <dgm:prSet/>
      <dgm:spPr/>
      <dgm:t>
        <a:bodyPr/>
        <a:lstStyle/>
        <a:p>
          <a:r>
            <a:rPr lang="en-US"/>
            <a:t>Gradient Boosting Method</a:t>
          </a:r>
        </a:p>
      </dgm:t>
    </dgm:pt>
    <dgm:pt modelId="{84DF8D8B-3BE8-43F3-8ABE-BB374A1C7B8C}" type="parTrans" cxnId="{9FB58166-27A8-4A3E-B9A8-2825029BFA14}">
      <dgm:prSet/>
      <dgm:spPr/>
      <dgm:t>
        <a:bodyPr/>
        <a:lstStyle/>
        <a:p>
          <a:endParaRPr lang="en-US"/>
        </a:p>
      </dgm:t>
    </dgm:pt>
    <dgm:pt modelId="{1CD298AD-F522-450F-869A-EAD60C4056ED}" type="sibTrans" cxnId="{9FB58166-27A8-4A3E-B9A8-2825029BFA14}">
      <dgm:prSet/>
      <dgm:spPr/>
      <dgm:t>
        <a:bodyPr/>
        <a:lstStyle/>
        <a:p>
          <a:endParaRPr lang="en-US"/>
        </a:p>
      </dgm:t>
    </dgm:pt>
    <dgm:pt modelId="{A32CE353-40E9-4E13-AD60-74891262FC8A}">
      <dgm:prSet/>
      <dgm:spPr/>
      <dgm:t>
        <a:bodyPr/>
        <a:lstStyle/>
        <a:p>
          <a:r>
            <a:rPr lang="en-US"/>
            <a:t>Random Forest</a:t>
          </a:r>
        </a:p>
      </dgm:t>
    </dgm:pt>
    <dgm:pt modelId="{63EA1EE5-56B2-4069-93C3-5CF4D4F2C28E}" type="parTrans" cxnId="{EC81321C-0DB7-4647-B43A-F691DE3D8589}">
      <dgm:prSet/>
      <dgm:spPr/>
      <dgm:t>
        <a:bodyPr/>
        <a:lstStyle/>
        <a:p>
          <a:endParaRPr lang="en-US"/>
        </a:p>
      </dgm:t>
    </dgm:pt>
    <dgm:pt modelId="{AA03627A-E88B-44A9-90EE-7EDE836C6E12}" type="sibTrans" cxnId="{EC81321C-0DB7-4647-B43A-F691DE3D8589}">
      <dgm:prSet/>
      <dgm:spPr/>
      <dgm:t>
        <a:bodyPr/>
        <a:lstStyle/>
        <a:p>
          <a:endParaRPr lang="en-US"/>
        </a:p>
      </dgm:t>
    </dgm:pt>
    <dgm:pt modelId="{6C795AEB-7420-4C7A-9A66-6964251CF606}">
      <dgm:prSet/>
      <dgm:spPr/>
      <dgm:t>
        <a:bodyPr/>
        <a:lstStyle/>
        <a:p>
          <a:r>
            <a:rPr lang="en-US"/>
            <a:t>Extra Trees</a:t>
          </a:r>
        </a:p>
      </dgm:t>
    </dgm:pt>
    <dgm:pt modelId="{2E9437DD-3633-4751-99AA-1ABA26BD8C05}" type="parTrans" cxnId="{BADEFD50-22D1-4743-8CD8-A95BF5527018}">
      <dgm:prSet/>
      <dgm:spPr/>
      <dgm:t>
        <a:bodyPr/>
        <a:lstStyle/>
        <a:p>
          <a:endParaRPr lang="en-US"/>
        </a:p>
      </dgm:t>
    </dgm:pt>
    <dgm:pt modelId="{985BF2D6-0E46-479A-9758-AFA3E19696B4}" type="sibTrans" cxnId="{BADEFD50-22D1-4743-8CD8-A95BF5527018}">
      <dgm:prSet/>
      <dgm:spPr/>
      <dgm:t>
        <a:bodyPr/>
        <a:lstStyle/>
        <a:p>
          <a:endParaRPr lang="en-US"/>
        </a:p>
      </dgm:t>
    </dgm:pt>
    <dgm:pt modelId="{D6515941-2F9D-455E-9D6D-59172D5828B4}">
      <dgm:prSet/>
      <dgm:spPr/>
      <dgm:t>
        <a:bodyPr/>
        <a:lstStyle/>
        <a:p>
          <a:r>
            <a:rPr lang="en-US"/>
            <a:t>Artificial Neural Network</a:t>
          </a:r>
        </a:p>
      </dgm:t>
    </dgm:pt>
    <dgm:pt modelId="{5C6B3034-FAD9-4FDC-BAFA-8BAA3DF3ED00}" type="parTrans" cxnId="{A712B542-003E-4D5B-859A-CB140E53932B}">
      <dgm:prSet/>
      <dgm:spPr/>
      <dgm:t>
        <a:bodyPr/>
        <a:lstStyle/>
        <a:p>
          <a:endParaRPr lang="en-US"/>
        </a:p>
      </dgm:t>
    </dgm:pt>
    <dgm:pt modelId="{57EE0031-E839-4CC6-B1FE-C09F7D588465}" type="sibTrans" cxnId="{A712B542-003E-4D5B-859A-CB140E53932B}">
      <dgm:prSet/>
      <dgm:spPr/>
      <dgm:t>
        <a:bodyPr/>
        <a:lstStyle/>
        <a:p>
          <a:endParaRPr lang="en-US"/>
        </a:p>
      </dgm:t>
    </dgm:pt>
    <dgm:pt modelId="{0A508610-CE66-4E0E-A8FB-D4CC45F632F7}">
      <dgm:prSet/>
      <dgm:spPr/>
      <dgm:t>
        <a:bodyPr/>
        <a:lstStyle/>
        <a:p>
          <a:r>
            <a:rPr lang="en-US"/>
            <a:t>Generalized additive models (NL)</a:t>
          </a:r>
        </a:p>
      </dgm:t>
    </dgm:pt>
    <dgm:pt modelId="{43A8B21E-3DDF-4104-9D42-CC5FA74669E5}" type="parTrans" cxnId="{25D78DA9-E399-4807-AFE0-D2DB73921387}">
      <dgm:prSet/>
      <dgm:spPr/>
      <dgm:t>
        <a:bodyPr/>
        <a:lstStyle/>
        <a:p>
          <a:endParaRPr lang="en-US"/>
        </a:p>
      </dgm:t>
    </dgm:pt>
    <dgm:pt modelId="{7DA7DED6-377C-4B49-8EA3-9D03B7436097}" type="sibTrans" cxnId="{25D78DA9-E399-4807-AFE0-D2DB73921387}">
      <dgm:prSet/>
      <dgm:spPr/>
      <dgm:t>
        <a:bodyPr/>
        <a:lstStyle/>
        <a:p>
          <a:endParaRPr lang="en-US"/>
        </a:p>
      </dgm:t>
    </dgm:pt>
    <dgm:pt modelId="{85AE6624-3AA8-4197-813E-00C34D97A557}">
      <dgm:prSet/>
      <dgm:spPr/>
      <dgm:t>
        <a:bodyPr/>
        <a:lstStyle/>
        <a:p>
          <a:r>
            <a:rPr lang="en-US"/>
            <a:t>Classification</a:t>
          </a:r>
        </a:p>
      </dgm:t>
    </dgm:pt>
    <dgm:pt modelId="{D92463BC-2BA9-4726-8371-2F6EC6129C28}" type="parTrans" cxnId="{DAFD00A4-A2AF-4C20-B148-827B1A5808F1}">
      <dgm:prSet/>
      <dgm:spPr/>
      <dgm:t>
        <a:bodyPr/>
        <a:lstStyle/>
        <a:p>
          <a:endParaRPr lang="en-US"/>
        </a:p>
      </dgm:t>
    </dgm:pt>
    <dgm:pt modelId="{19270213-0C80-4CEA-9C3C-FA6869E19483}" type="sibTrans" cxnId="{DAFD00A4-A2AF-4C20-B148-827B1A5808F1}">
      <dgm:prSet/>
      <dgm:spPr/>
      <dgm:t>
        <a:bodyPr/>
        <a:lstStyle/>
        <a:p>
          <a:endParaRPr lang="en-US"/>
        </a:p>
      </dgm:t>
    </dgm:pt>
    <dgm:pt modelId="{97BDB3FC-1AB5-4EC6-8057-3D69D004B0E9}">
      <dgm:prSet/>
      <dgm:spPr/>
      <dgm:t>
        <a:bodyPr/>
        <a:lstStyle/>
        <a:p>
          <a:r>
            <a:rPr lang="en-US"/>
            <a:t>Logistic Regression</a:t>
          </a:r>
        </a:p>
      </dgm:t>
    </dgm:pt>
    <dgm:pt modelId="{F9C70E59-FE36-4953-A37D-E0368575B2DC}" type="parTrans" cxnId="{99742224-8812-4816-B4BB-E0FF31507084}">
      <dgm:prSet/>
      <dgm:spPr/>
      <dgm:t>
        <a:bodyPr/>
        <a:lstStyle/>
        <a:p>
          <a:endParaRPr lang="en-US"/>
        </a:p>
      </dgm:t>
    </dgm:pt>
    <dgm:pt modelId="{6C18B983-33DF-4571-8852-1F62940C9D86}" type="sibTrans" cxnId="{99742224-8812-4816-B4BB-E0FF31507084}">
      <dgm:prSet/>
      <dgm:spPr/>
      <dgm:t>
        <a:bodyPr/>
        <a:lstStyle/>
        <a:p>
          <a:endParaRPr lang="en-US"/>
        </a:p>
      </dgm:t>
    </dgm:pt>
    <dgm:pt modelId="{4C816DBC-6F01-45B5-B3E9-3A1DE0A2CFFF}">
      <dgm:prSet/>
      <dgm:spPr/>
      <dgm:t>
        <a:bodyPr/>
        <a:lstStyle/>
        <a:p>
          <a:r>
            <a:rPr lang="en-US"/>
            <a:t>Linear Discriminant Analysis</a:t>
          </a:r>
        </a:p>
      </dgm:t>
    </dgm:pt>
    <dgm:pt modelId="{80F7569C-E288-4769-A9E1-17E11550E782}" type="parTrans" cxnId="{C643DA60-3B67-494F-9E36-35A3D29F58A6}">
      <dgm:prSet/>
      <dgm:spPr/>
      <dgm:t>
        <a:bodyPr/>
        <a:lstStyle/>
        <a:p>
          <a:endParaRPr lang="en-US"/>
        </a:p>
      </dgm:t>
    </dgm:pt>
    <dgm:pt modelId="{79348376-26E1-412A-B3B7-727096E6DF2D}" type="sibTrans" cxnId="{C643DA60-3B67-494F-9E36-35A3D29F58A6}">
      <dgm:prSet/>
      <dgm:spPr/>
      <dgm:t>
        <a:bodyPr/>
        <a:lstStyle/>
        <a:p>
          <a:endParaRPr lang="en-US"/>
        </a:p>
      </dgm:t>
    </dgm:pt>
    <dgm:pt modelId="{A39FDB31-0A31-4977-A2DD-C0241F9D72A2}">
      <dgm:prSet/>
      <dgm:spPr/>
      <dgm:t>
        <a:bodyPr/>
        <a:lstStyle/>
        <a:p>
          <a:r>
            <a:rPr lang="en-US"/>
            <a:t>K-Nearest Neighbors</a:t>
          </a:r>
        </a:p>
      </dgm:t>
    </dgm:pt>
    <dgm:pt modelId="{E1B01A5E-17D7-493D-A7AC-0DE4CD3B9CD3}" type="parTrans" cxnId="{36283493-135C-48CC-8A8E-2DF03C761ACB}">
      <dgm:prSet/>
      <dgm:spPr/>
      <dgm:t>
        <a:bodyPr/>
        <a:lstStyle/>
        <a:p>
          <a:endParaRPr lang="en-US"/>
        </a:p>
      </dgm:t>
    </dgm:pt>
    <dgm:pt modelId="{31047987-29B9-4520-8871-FD570FBE668D}" type="sibTrans" cxnId="{36283493-135C-48CC-8A8E-2DF03C761ACB}">
      <dgm:prSet/>
      <dgm:spPr/>
      <dgm:t>
        <a:bodyPr/>
        <a:lstStyle/>
        <a:p>
          <a:endParaRPr lang="en-US"/>
        </a:p>
      </dgm:t>
    </dgm:pt>
    <dgm:pt modelId="{A916AD4B-D888-4BDB-AF48-144E546482D6}">
      <dgm:prSet/>
      <dgm:spPr/>
      <dgm:t>
        <a:bodyPr/>
        <a:lstStyle/>
        <a:p>
          <a:r>
            <a:rPr lang="en-US"/>
            <a:t>Decisions Tree (CART)</a:t>
          </a:r>
        </a:p>
      </dgm:t>
    </dgm:pt>
    <dgm:pt modelId="{B1E715C9-0A10-4160-93A6-A114E969C2D5}" type="parTrans" cxnId="{5AEF4146-A29B-4477-B352-2F1E6B15D97A}">
      <dgm:prSet/>
      <dgm:spPr/>
      <dgm:t>
        <a:bodyPr/>
        <a:lstStyle/>
        <a:p>
          <a:endParaRPr lang="en-US"/>
        </a:p>
      </dgm:t>
    </dgm:pt>
    <dgm:pt modelId="{1F7FC8B6-F660-4187-A196-E31FF719E88E}" type="sibTrans" cxnId="{5AEF4146-A29B-4477-B352-2F1E6B15D97A}">
      <dgm:prSet/>
      <dgm:spPr/>
      <dgm:t>
        <a:bodyPr/>
        <a:lstStyle/>
        <a:p>
          <a:endParaRPr lang="en-US"/>
        </a:p>
      </dgm:t>
    </dgm:pt>
    <dgm:pt modelId="{EA29D2BE-162A-426B-AD2B-A39B07F24978}">
      <dgm:prSet/>
      <dgm:spPr/>
      <dgm:t>
        <a:bodyPr/>
        <a:lstStyle/>
        <a:p>
          <a:r>
            <a:rPr lang="en-US"/>
            <a:t>Support Vector Classifier</a:t>
          </a:r>
        </a:p>
      </dgm:t>
    </dgm:pt>
    <dgm:pt modelId="{9E3B6914-9468-4412-80E8-5FB41468507D}" type="parTrans" cxnId="{132A9AF4-5684-486B-9C98-7CD1D7695282}">
      <dgm:prSet/>
      <dgm:spPr/>
      <dgm:t>
        <a:bodyPr/>
        <a:lstStyle/>
        <a:p>
          <a:endParaRPr lang="en-US"/>
        </a:p>
      </dgm:t>
    </dgm:pt>
    <dgm:pt modelId="{AABD6CE1-522A-44A8-AA4F-4C9F3AC7F79C}" type="sibTrans" cxnId="{132A9AF4-5684-486B-9C98-7CD1D7695282}">
      <dgm:prSet/>
      <dgm:spPr/>
      <dgm:t>
        <a:bodyPr/>
        <a:lstStyle/>
        <a:p>
          <a:endParaRPr lang="en-US"/>
        </a:p>
      </dgm:t>
    </dgm:pt>
    <dgm:pt modelId="{DD2E9001-533B-4AAB-AA42-66B21A2A4ED2}">
      <dgm:prSet/>
      <dgm:spPr/>
      <dgm:t>
        <a:bodyPr/>
        <a:lstStyle/>
        <a:p>
          <a:r>
            <a:rPr lang="en-US"/>
            <a:t>Ada Boost (Ensemble Boosting)</a:t>
          </a:r>
        </a:p>
      </dgm:t>
    </dgm:pt>
    <dgm:pt modelId="{BAAC7FF1-A100-4C2A-9332-9BAB2B058B1F}" type="parTrans" cxnId="{FCE3B95D-7F75-4BED-9AAB-1D844A8787FE}">
      <dgm:prSet/>
      <dgm:spPr/>
      <dgm:t>
        <a:bodyPr/>
        <a:lstStyle/>
        <a:p>
          <a:endParaRPr lang="en-US"/>
        </a:p>
      </dgm:t>
    </dgm:pt>
    <dgm:pt modelId="{EF27853F-61F9-4696-8A11-6E1798D0A84D}" type="sibTrans" cxnId="{FCE3B95D-7F75-4BED-9AAB-1D844A8787FE}">
      <dgm:prSet/>
      <dgm:spPr/>
      <dgm:t>
        <a:bodyPr/>
        <a:lstStyle/>
        <a:p>
          <a:endParaRPr lang="en-US"/>
        </a:p>
      </dgm:t>
    </dgm:pt>
    <dgm:pt modelId="{715D3069-716B-4E04-A903-11113B1C6B4B}">
      <dgm:prSet/>
      <dgm:spPr/>
      <dgm:t>
        <a:bodyPr/>
        <a:lstStyle/>
        <a:p>
          <a:r>
            <a:rPr lang="en-US"/>
            <a:t>Gradient Boosting Method (Ensemble Boosting)</a:t>
          </a:r>
        </a:p>
      </dgm:t>
    </dgm:pt>
    <dgm:pt modelId="{1990AF57-B3FD-4E8D-8AF4-1EA656A417ED}" type="parTrans" cxnId="{B473E771-315C-4AB1-AF60-4A7A57D992A1}">
      <dgm:prSet/>
      <dgm:spPr/>
      <dgm:t>
        <a:bodyPr/>
        <a:lstStyle/>
        <a:p>
          <a:endParaRPr lang="en-US"/>
        </a:p>
      </dgm:t>
    </dgm:pt>
    <dgm:pt modelId="{9ADB94FC-FEDF-481B-8E8F-2EC2AE29BEE2}" type="sibTrans" cxnId="{B473E771-315C-4AB1-AF60-4A7A57D992A1}">
      <dgm:prSet/>
      <dgm:spPr/>
      <dgm:t>
        <a:bodyPr/>
        <a:lstStyle/>
        <a:p>
          <a:endParaRPr lang="en-US"/>
        </a:p>
      </dgm:t>
    </dgm:pt>
    <dgm:pt modelId="{B90D0256-529B-425F-BA30-C14D79D56959}">
      <dgm:prSet/>
      <dgm:spPr/>
      <dgm:t>
        <a:bodyPr/>
        <a:lstStyle/>
        <a:p>
          <a:r>
            <a:rPr lang="en-US"/>
            <a:t>Random Forest (Ensemble Bagging)</a:t>
          </a:r>
        </a:p>
      </dgm:t>
    </dgm:pt>
    <dgm:pt modelId="{3EBCFC1E-270C-471E-8EE0-EE2BF7ED7F14}" type="parTrans" cxnId="{2860FC40-37E5-4310-A489-382B9A6B27AC}">
      <dgm:prSet/>
      <dgm:spPr/>
      <dgm:t>
        <a:bodyPr/>
        <a:lstStyle/>
        <a:p>
          <a:endParaRPr lang="en-US"/>
        </a:p>
      </dgm:t>
    </dgm:pt>
    <dgm:pt modelId="{8F722B78-A960-4BF3-A596-430005744602}" type="sibTrans" cxnId="{2860FC40-37E5-4310-A489-382B9A6B27AC}">
      <dgm:prSet/>
      <dgm:spPr/>
      <dgm:t>
        <a:bodyPr/>
        <a:lstStyle/>
        <a:p>
          <a:endParaRPr lang="en-US"/>
        </a:p>
      </dgm:t>
    </dgm:pt>
    <dgm:pt modelId="{AB58B74D-56A3-4A0A-A15C-1D67645B03DA}">
      <dgm:prSet/>
      <dgm:spPr/>
      <dgm:t>
        <a:bodyPr/>
        <a:lstStyle/>
        <a:p>
          <a:r>
            <a:rPr lang="en-US"/>
            <a:t>Extra Trees (Ensemble Bagging)</a:t>
          </a:r>
        </a:p>
      </dgm:t>
    </dgm:pt>
    <dgm:pt modelId="{C3E5F59F-3F3F-4240-BFF0-BED10A1EA69C}" type="parTrans" cxnId="{63314ED1-E6A7-4E97-8E34-229FA3FFE610}">
      <dgm:prSet/>
      <dgm:spPr/>
      <dgm:t>
        <a:bodyPr/>
        <a:lstStyle/>
        <a:p>
          <a:endParaRPr lang="en-US"/>
        </a:p>
      </dgm:t>
    </dgm:pt>
    <dgm:pt modelId="{22775BC6-5E82-4BAB-AA47-2D8F1BCCD5B0}" type="sibTrans" cxnId="{63314ED1-E6A7-4E97-8E34-229FA3FFE610}">
      <dgm:prSet/>
      <dgm:spPr/>
      <dgm:t>
        <a:bodyPr/>
        <a:lstStyle/>
        <a:p>
          <a:endParaRPr lang="en-US"/>
        </a:p>
      </dgm:t>
    </dgm:pt>
    <dgm:pt modelId="{CF7E5CB2-9585-42AE-A0C0-82DC52F4D37C}">
      <dgm:prSet/>
      <dgm:spPr/>
      <dgm:t>
        <a:bodyPr/>
        <a:lstStyle/>
        <a:p>
          <a:r>
            <a:rPr lang="en-US"/>
            <a:t>Artificial Neural Networks </a:t>
          </a:r>
        </a:p>
      </dgm:t>
    </dgm:pt>
    <dgm:pt modelId="{4ED092CE-26C1-4C39-B282-77D010B615E3}" type="parTrans" cxnId="{70AD9FD4-D801-4D5E-984E-62FC905D6A68}">
      <dgm:prSet/>
      <dgm:spPr/>
      <dgm:t>
        <a:bodyPr/>
        <a:lstStyle/>
        <a:p>
          <a:endParaRPr lang="en-US"/>
        </a:p>
      </dgm:t>
    </dgm:pt>
    <dgm:pt modelId="{08A4AEBB-4825-4DD7-B02D-BF74C40D80F5}" type="sibTrans" cxnId="{70AD9FD4-D801-4D5E-984E-62FC905D6A68}">
      <dgm:prSet/>
      <dgm:spPr/>
      <dgm:t>
        <a:bodyPr/>
        <a:lstStyle/>
        <a:p>
          <a:endParaRPr lang="en-US"/>
        </a:p>
      </dgm:t>
    </dgm:pt>
    <dgm:pt modelId="{90D3395A-9FBA-4EB6-A0A6-EF730B28B7DA}">
      <dgm:prSet/>
      <dgm:spPr/>
      <dgm:t>
        <a:bodyPr/>
        <a:lstStyle/>
        <a:p>
          <a:r>
            <a:rPr lang="en-US"/>
            <a:t>Recursive Partioning</a:t>
          </a:r>
        </a:p>
      </dgm:t>
    </dgm:pt>
    <dgm:pt modelId="{C04A2ED1-3237-49FD-8BAA-FDAEA8482059}" type="parTrans" cxnId="{84A52AD5-612E-4AAB-9C4B-56BCD2E61D57}">
      <dgm:prSet/>
      <dgm:spPr/>
      <dgm:t>
        <a:bodyPr/>
        <a:lstStyle/>
        <a:p>
          <a:endParaRPr lang="en-US"/>
        </a:p>
      </dgm:t>
    </dgm:pt>
    <dgm:pt modelId="{00F7F781-13C5-471C-996E-192C2B52892D}" type="sibTrans" cxnId="{84A52AD5-612E-4AAB-9C4B-56BCD2E61D57}">
      <dgm:prSet/>
      <dgm:spPr/>
      <dgm:t>
        <a:bodyPr/>
        <a:lstStyle/>
        <a:p>
          <a:endParaRPr lang="en-US"/>
        </a:p>
      </dgm:t>
    </dgm:pt>
    <dgm:pt modelId="{46EFC5DF-6161-4759-9CA2-6CFB939B6F56}">
      <dgm:prSet/>
      <dgm:spPr/>
      <dgm:t>
        <a:bodyPr/>
        <a:lstStyle/>
        <a:p>
          <a:r>
            <a:rPr lang="en-US"/>
            <a:t>Classification and Regression Trees (CART)</a:t>
          </a:r>
        </a:p>
      </dgm:t>
    </dgm:pt>
    <dgm:pt modelId="{84F1227E-352F-4D98-B194-6061C07C4C89}" type="parTrans" cxnId="{2E6566C9-ED9C-4E48-9E22-04B1B54F5A39}">
      <dgm:prSet/>
      <dgm:spPr/>
      <dgm:t>
        <a:bodyPr/>
        <a:lstStyle/>
        <a:p>
          <a:endParaRPr lang="en-US"/>
        </a:p>
      </dgm:t>
    </dgm:pt>
    <dgm:pt modelId="{9EF690DA-EE3B-4E5E-ABE6-8276AAFCEA6E}" type="sibTrans" cxnId="{2E6566C9-ED9C-4E48-9E22-04B1B54F5A39}">
      <dgm:prSet/>
      <dgm:spPr/>
      <dgm:t>
        <a:bodyPr/>
        <a:lstStyle/>
        <a:p>
          <a:endParaRPr lang="en-US"/>
        </a:p>
      </dgm:t>
    </dgm:pt>
    <dgm:pt modelId="{5D310BC9-5D26-4E61-881B-8167A255AEDF}">
      <dgm:prSet/>
      <dgm:spPr/>
      <dgm:t>
        <a:bodyPr/>
        <a:lstStyle/>
        <a:p>
          <a:r>
            <a:rPr lang="en-US"/>
            <a:t>Conditional Inference Trees (CTREE)</a:t>
          </a:r>
        </a:p>
      </dgm:t>
    </dgm:pt>
    <dgm:pt modelId="{C8201D1A-E4B7-4C3A-91CB-5972C23721FD}" type="parTrans" cxnId="{D7F3A153-C20E-4F24-BE6E-77085B5909B3}">
      <dgm:prSet/>
      <dgm:spPr/>
      <dgm:t>
        <a:bodyPr/>
        <a:lstStyle/>
        <a:p>
          <a:endParaRPr lang="en-US"/>
        </a:p>
      </dgm:t>
    </dgm:pt>
    <dgm:pt modelId="{9E6E86BE-EBD5-4E09-B707-D5D2C677FFB2}" type="sibTrans" cxnId="{D7F3A153-C20E-4F24-BE6E-77085B5909B3}">
      <dgm:prSet/>
      <dgm:spPr/>
      <dgm:t>
        <a:bodyPr/>
        <a:lstStyle/>
        <a:p>
          <a:endParaRPr lang="en-US"/>
        </a:p>
      </dgm:t>
    </dgm:pt>
    <dgm:pt modelId="{63ABA20E-967C-4704-952A-BE740C19B081}">
      <dgm:prSet/>
      <dgm:spPr/>
      <dgm:t>
        <a:bodyPr/>
        <a:lstStyle/>
        <a:p>
          <a:r>
            <a:rPr lang="en-US"/>
            <a:t>Random Forest Models</a:t>
          </a:r>
        </a:p>
      </dgm:t>
    </dgm:pt>
    <dgm:pt modelId="{2D318958-24AE-43FE-B91B-6A188293906E}" type="parTrans" cxnId="{091C5D53-23EC-4493-B1D5-BE5364BFC148}">
      <dgm:prSet/>
      <dgm:spPr/>
      <dgm:t>
        <a:bodyPr/>
        <a:lstStyle/>
        <a:p>
          <a:endParaRPr lang="en-US"/>
        </a:p>
      </dgm:t>
    </dgm:pt>
    <dgm:pt modelId="{8D00BD9E-0C3B-4186-82C7-A6AE372A66DF}" type="sibTrans" cxnId="{091C5D53-23EC-4493-B1D5-BE5364BFC148}">
      <dgm:prSet/>
      <dgm:spPr/>
      <dgm:t>
        <a:bodyPr/>
        <a:lstStyle/>
        <a:p>
          <a:endParaRPr lang="en-US"/>
        </a:p>
      </dgm:t>
    </dgm:pt>
    <dgm:pt modelId="{C1BD5D5B-B809-4ADD-8A17-CD0AA4DF8F93}">
      <dgm:prSet/>
      <dgm:spPr/>
      <dgm:t>
        <a:bodyPr/>
        <a:lstStyle/>
        <a:p>
          <a:r>
            <a:rPr lang="en-US"/>
            <a:t>Gradient Boost Trees(GBT) /XGBoost/LightGBM</a:t>
          </a:r>
        </a:p>
      </dgm:t>
    </dgm:pt>
    <dgm:pt modelId="{573D64BC-DE8E-4136-B75A-E2E9FD40E514}" type="parTrans" cxnId="{775B90A3-B469-424B-B714-354E30D196F1}">
      <dgm:prSet/>
      <dgm:spPr/>
      <dgm:t>
        <a:bodyPr/>
        <a:lstStyle/>
        <a:p>
          <a:endParaRPr lang="en-US"/>
        </a:p>
      </dgm:t>
    </dgm:pt>
    <dgm:pt modelId="{EC3D0BDE-277E-44EC-BF78-0BE81B8F2885}" type="sibTrans" cxnId="{775B90A3-B469-424B-B714-354E30D196F1}">
      <dgm:prSet/>
      <dgm:spPr/>
      <dgm:t>
        <a:bodyPr/>
        <a:lstStyle/>
        <a:p>
          <a:endParaRPr lang="en-US"/>
        </a:p>
      </dgm:t>
    </dgm:pt>
    <dgm:pt modelId="{F94412F1-E326-4D6A-B8DA-54DB748C473E}">
      <dgm:prSet/>
      <dgm:spPr/>
      <dgm:t>
        <a:bodyPr/>
        <a:lstStyle/>
        <a:p>
          <a:r>
            <a:rPr lang="en-US"/>
            <a:t>Neural Networks </a:t>
          </a:r>
        </a:p>
      </dgm:t>
    </dgm:pt>
    <dgm:pt modelId="{C89945E5-24D8-49F7-8A5F-A0512A4B8B34}" type="parTrans" cxnId="{C346D48D-46C5-47B4-95FC-326D3711A9C1}">
      <dgm:prSet/>
      <dgm:spPr/>
      <dgm:t>
        <a:bodyPr/>
        <a:lstStyle/>
        <a:p>
          <a:endParaRPr lang="en-US"/>
        </a:p>
      </dgm:t>
    </dgm:pt>
    <dgm:pt modelId="{411545D0-7953-4F18-87D3-3F431F20A373}" type="sibTrans" cxnId="{C346D48D-46C5-47B4-95FC-326D3711A9C1}">
      <dgm:prSet/>
      <dgm:spPr/>
      <dgm:t>
        <a:bodyPr/>
        <a:lstStyle/>
        <a:p>
          <a:endParaRPr lang="en-US"/>
        </a:p>
      </dgm:t>
    </dgm:pt>
    <dgm:pt modelId="{4D8D64DD-6392-4B7D-B7A0-6CE3F06CA9B1}">
      <dgm:prSet/>
      <dgm:spPr/>
      <dgm:t>
        <a:bodyPr/>
        <a:lstStyle/>
        <a:p>
          <a:r>
            <a:rPr lang="en-US"/>
            <a:t>Artificial Neural Networks</a:t>
          </a:r>
        </a:p>
      </dgm:t>
    </dgm:pt>
    <dgm:pt modelId="{3C0644FB-9D57-49E7-9846-EF1DB47C5FB1}" type="parTrans" cxnId="{10334D2D-9D2C-43A5-9C52-3F39D2F32D43}">
      <dgm:prSet/>
      <dgm:spPr/>
      <dgm:t>
        <a:bodyPr/>
        <a:lstStyle/>
        <a:p>
          <a:endParaRPr lang="en-US"/>
        </a:p>
      </dgm:t>
    </dgm:pt>
    <dgm:pt modelId="{421AFF28-AADE-4500-8C42-84333A083BAC}" type="sibTrans" cxnId="{10334D2D-9D2C-43A5-9C52-3F39D2F32D43}">
      <dgm:prSet/>
      <dgm:spPr/>
      <dgm:t>
        <a:bodyPr/>
        <a:lstStyle/>
        <a:p>
          <a:endParaRPr lang="en-US"/>
        </a:p>
      </dgm:t>
    </dgm:pt>
    <dgm:pt modelId="{4A36BC58-19AF-454C-BBB4-7795216077D6}">
      <dgm:prSet/>
      <dgm:spPr/>
      <dgm:t>
        <a:bodyPr/>
        <a:lstStyle/>
        <a:p>
          <a:r>
            <a:rPr lang="en-US"/>
            <a:t>Convolutional Neural Networks </a:t>
          </a:r>
        </a:p>
      </dgm:t>
    </dgm:pt>
    <dgm:pt modelId="{39C2C72C-FB1B-427A-9BF0-E6CECA173A9B}" type="parTrans" cxnId="{8B3560A7-13C8-4DBD-8E4E-05A4A1A7145D}">
      <dgm:prSet/>
      <dgm:spPr/>
      <dgm:t>
        <a:bodyPr/>
        <a:lstStyle/>
        <a:p>
          <a:endParaRPr lang="en-US"/>
        </a:p>
      </dgm:t>
    </dgm:pt>
    <dgm:pt modelId="{57755AF9-6045-468A-BF84-7509FA0D0E8C}" type="sibTrans" cxnId="{8B3560A7-13C8-4DBD-8E4E-05A4A1A7145D}">
      <dgm:prSet/>
      <dgm:spPr/>
      <dgm:t>
        <a:bodyPr/>
        <a:lstStyle/>
        <a:p>
          <a:endParaRPr lang="en-US"/>
        </a:p>
      </dgm:t>
    </dgm:pt>
    <dgm:pt modelId="{1D615A99-9AEF-4503-9F7D-A384CFE7AAEA}">
      <dgm:prSet/>
      <dgm:spPr/>
      <dgm:t>
        <a:bodyPr/>
        <a:lstStyle/>
        <a:p>
          <a:r>
            <a:rPr lang="en-US"/>
            <a:t>Recurrent Neural Networks</a:t>
          </a:r>
        </a:p>
      </dgm:t>
    </dgm:pt>
    <dgm:pt modelId="{794D5201-6C01-4CF1-A588-C7EE9B1A9DD5}" type="parTrans" cxnId="{67FF44DC-61C5-4C77-91F1-4B821715D97A}">
      <dgm:prSet/>
      <dgm:spPr/>
      <dgm:t>
        <a:bodyPr/>
        <a:lstStyle/>
        <a:p>
          <a:endParaRPr lang="en-US"/>
        </a:p>
      </dgm:t>
    </dgm:pt>
    <dgm:pt modelId="{F301040C-4420-4D12-A42E-71F704504FDE}" type="sibTrans" cxnId="{67FF44DC-61C5-4C77-91F1-4B821715D97A}">
      <dgm:prSet/>
      <dgm:spPr/>
      <dgm:t>
        <a:bodyPr/>
        <a:lstStyle/>
        <a:p>
          <a:endParaRPr lang="en-US"/>
        </a:p>
      </dgm:t>
    </dgm:pt>
    <dgm:pt modelId="{2C1E8FB9-3B09-438A-8354-501BA814AC3D}">
      <dgm:prSet/>
      <dgm:spPr/>
      <dgm:t>
        <a:bodyPr/>
        <a:lstStyle/>
        <a:p>
          <a:r>
            <a:rPr lang="en-US"/>
            <a:t>Unsupervised (No labels/outcome variable)</a:t>
          </a:r>
        </a:p>
      </dgm:t>
    </dgm:pt>
    <dgm:pt modelId="{FEA105EA-024F-4BDC-837D-B1130EEA1D04}" type="parTrans" cxnId="{AB6B8291-4211-441F-BA1D-0B94FF32E374}">
      <dgm:prSet/>
      <dgm:spPr/>
      <dgm:t>
        <a:bodyPr/>
        <a:lstStyle/>
        <a:p>
          <a:endParaRPr lang="en-US"/>
        </a:p>
      </dgm:t>
    </dgm:pt>
    <dgm:pt modelId="{99506A7F-DFBF-4A76-9D5D-01988F52A4A1}" type="sibTrans" cxnId="{AB6B8291-4211-441F-BA1D-0B94FF32E374}">
      <dgm:prSet/>
      <dgm:spPr/>
      <dgm:t>
        <a:bodyPr/>
        <a:lstStyle/>
        <a:p>
          <a:endParaRPr lang="en-US"/>
        </a:p>
      </dgm:t>
    </dgm:pt>
    <dgm:pt modelId="{9FB4D05E-9D0D-4EE3-BB35-E150D878F935}">
      <dgm:prSet/>
      <dgm:spPr/>
      <dgm:t>
        <a:bodyPr/>
        <a:lstStyle/>
        <a:p>
          <a:r>
            <a:rPr lang="en-US"/>
            <a:t>K-Means Clustering</a:t>
          </a:r>
        </a:p>
      </dgm:t>
    </dgm:pt>
    <dgm:pt modelId="{705B2E3D-4881-451B-B82B-D07A6B9037FC}" type="parTrans" cxnId="{0B8F0C07-B783-4DA5-9C6D-4703B10FC0E8}">
      <dgm:prSet/>
      <dgm:spPr/>
      <dgm:t>
        <a:bodyPr/>
        <a:lstStyle/>
        <a:p>
          <a:endParaRPr lang="en-US"/>
        </a:p>
      </dgm:t>
    </dgm:pt>
    <dgm:pt modelId="{B74ACAF7-94C0-4A53-A9F0-287E41FB3A82}" type="sibTrans" cxnId="{0B8F0C07-B783-4DA5-9C6D-4703B10FC0E8}">
      <dgm:prSet/>
      <dgm:spPr/>
      <dgm:t>
        <a:bodyPr/>
        <a:lstStyle/>
        <a:p>
          <a:endParaRPr lang="en-US"/>
        </a:p>
      </dgm:t>
    </dgm:pt>
    <dgm:pt modelId="{A5642D4C-E9FD-4353-8B14-381A21E49F46}">
      <dgm:prSet/>
      <dgm:spPr/>
      <dgm:t>
        <a:bodyPr/>
        <a:lstStyle/>
        <a:p>
          <a:r>
            <a:rPr lang="en-US"/>
            <a:t>Principle Components Analysis</a:t>
          </a:r>
        </a:p>
      </dgm:t>
    </dgm:pt>
    <dgm:pt modelId="{71E171EE-9A76-42FA-8F41-FA61DD6CEEAD}" type="parTrans" cxnId="{A64D3E39-AFA3-4D83-8325-CAAAA87D617F}">
      <dgm:prSet/>
      <dgm:spPr/>
      <dgm:t>
        <a:bodyPr/>
        <a:lstStyle/>
        <a:p>
          <a:endParaRPr lang="en-US"/>
        </a:p>
      </dgm:t>
    </dgm:pt>
    <dgm:pt modelId="{A5F15981-31A8-4696-B928-3324CA24C672}" type="sibTrans" cxnId="{A64D3E39-AFA3-4D83-8325-CAAAA87D617F}">
      <dgm:prSet/>
      <dgm:spPr/>
      <dgm:t>
        <a:bodyPr/>
        <a:lstStyle/>
        <a:p>
          <a:endParaRPr lang="en-US"/>
        </a:p>
      </dgm:t>
    </dgm:pt>
    <dgm:pt modelId="{01D8256D-D4F4-4FF0-9EA6-928C521B5747}">
      <dgm:prSet/>
      <dgm:spPr/>
      <dgm:t>
        <a:bodyPr/>
        <a:lstStyle/>
        <a:p>
          <a:r>
            <a:rPr lang="en-US"/>
            <a:t>K-Nearest Neighbors</a:t>
          </a:r>
        </a:p>
      </dgm:t>
    </dgm:pt>
    <dgm:pt modelId="{CA001C1D-41EE-41B7-9478-A47CCF38A23F}" type="parTrans" cxnId="{31898E8A-62B1-46DA-88DD-2E107697926C}">
      <dgm:prSet/>
      <dgm:spPr/>
      <dgm:t>
        <a:bodyPr/>
        <a:lstStyle/>
        <a:p>
          <a:endParaRPr lang="en-US"/>
        </a:p>
      </dgm:t>
    </dgm:pt>
    <dgm:pt modelId="{BE878CDE-F804-4824-BE49-D68A5BABBE23}" type="sibTrans" cxnId="{31898E8A-62B1-46DA-88DD-2E107697926C}">
      <dgm:prSet/>
      <dgm:spPr/>
      <dgm:t>
        <a:bodyPr/>
        <a:lstStyle/>
        <a:p>
          <a:endParaRPr lang="en-US"/>
        </a:p>
      </dgm:t>
    </dgm:pt>
    <dgm:pt modelId="{2A26896B-9C26-45BF-929B-71ACE519A144}">
      <dgm:prSet/>
      <dgm:spPr/>
      <dgm:t>
        <a:bodyPr/>
        <a:lstStyle/>
        <a:p>
          <a:r>
            <a:rPr lang="en-US"/>
            <a:t>Ensemble Methods</a:t>
          </a:r>
        </a:p>
      </dgm:t>
    </dgm:pt>
    <dgm:pt modelId="{E0787E48-881C-4F02-B4FB-3F1ECFA17630}" type="parTrans" cxnId="{AA661AC2-6E5A-4910-A156-7B73342F3E0B}">
      <dgm:prSet/>
      <dgm:spPr/>
      <dgm:t>
        <a:bodyPr/>
        <a:lstStyle/>
        <a:p>
          <a:endParaRPr lang="en-US"/>
        </a:p>
      </dgm:t>
    </dgm:pt>
    <dgm:pt modelId="{47472D5C-FC4B-4C54-A678-9F3B32F7551A}" type="sibTrans" cxnId="{AA661AC2-6E5A-4910-A156-7B73342F3E0B}">
      <dgm:prSet/>
      <dgm:spPr/>
      <dgm:t>
        <a:bodyPr/>
        <a:lstStyle/>
        <a:p>
          <a:endParaRPr lang="en-US"/>
        </a:p>
      </dgm:t>
    </dgm:pt>
    <dgm:pt modelId="{02E9D02F-906A-412D-98C7-B91136BC9F28}">
      <dgm:prSet/>
      <dgm:spPr/>
      <dgm:t>
        <a:bodyPr/>
        <a:lstStyle/>
        <a:p>
          <a:r>
            <a:rPr lang="en-US"/>
            <a:t>Random Forest</a:t>
          </a:r>
        </a:p>
      </dgm:t>
    </dgm:pt>
    <dgm:pt modelId="{E5262936-65FE-47D7-89B7-ED5826D4B273}" type="parTrans" cxnId="{83243262-48EC-4B40-8B67-BF52C9BA1D1D}">
      <dgm:prSet/>
      <dgm:spPr/>
      <dgm:t>
        <a:bodyPr/>
        <a:lstStyle/>
        <a:p>
          <a:endParaRPr lang="en-US"/>
        </a:p>
      </dgm:t>
    </dgm:pt>
    <dgm:pt modelId="{2E94551C-379D-4846-9BF0-8F7E2338831E}" type="sibTrans" cxnId="{83243262-48EC-4B40-8B67-BF52C9BA1D1D}">
      <dgm:prSet/>
      <dgm:spPr/>
      <dgm:t>
        <a:bodyPr/>
        <a:lstStyle/>
        <a:p>
          <a:endParaRPr lang="en-US"/>
        </a:p>
      </dgm:t>
    </dgm:pt>
    <dgm:pt modelId="{1A046AFA-C82B-49E4-838A-98C5F0DEC08C}">
      <dgm:prSet/>
      <dgm:spPr/>
      <dgm:t>
        <a:bodyPr/>
        <a:lstStyle/>
        <a:p>
          <a:r>
            <a:rPr lang="en-US"/>
            <a:t>Voting Classifiers</a:t>
          </a:r>
        </a:p>
      </dgm:t>
    </dgm:pt>
    <dgm:pt modelId="{49938D6E-9AB9-4164-B170-FB924FDF0839}" type="parTrans" cxnId="{BDD85FDE-3396-47F9-A294-70370375C541}">
      <dgm:prSet/>
      <dgm:spPr/>
      <dgm:t>
        <a:bodyPr/>
        <a:lstStyle/>
        <a:p>
          <a:endParaRPr lang="en-US"/>
        </a:p>
      </dgm:t>
    </dgm:pt>
    <dgm:pt modelId="{69FDB7F7-24DF-4D97-B83A-D917BFC01AF2}" type="sibTrans" cxnId="{BDD85FDE-3396-47F9-A294-70370375C541}">
      <dgm:prSet/>
      <dgm:spPr/>
      <dgm:t>
        <a:bodyPr/>
        <a:lstStyle/>
        <a:p>
          <a:endParaRPr lang="en-US"/>
        </a:p>
      </dgm:t>
    </dgm:pt>
    <dgm:pt modelId="{9879CFD2-759C-484A-8509-40BE0E506C02}">
      <dgm:prSet/>
      <dgm:spPr/>
      <dgm:t>
        <a:bodyPr/>
        <a:lstStyle/>
        <a:p>
          <a:r>
            <a:rPr lang="en-US"/>
            <a:t>Ensemble Models</a:t>
          </a:r>
        </a:p>
      </dgm:t>
    </dgm:pt>
    <dgm:pt modelId="{397134AD-534A-4184-9EB6-C04BA5671AF4}" type="parTrans" cxnId="{FBCAC3A3-F9CB-4912-A8A3-D65047B04FC6}">
      <dgm:prSet/>
      <dgm:spPr/>
      <dgm:t>
        <a:bodyPr/>
        <a:lstStyle/>
        <a:p>
          <a:endParaRPr lang="en-US"/>
        </a:p>
      </dgm:t>
    </dgm:pt>
    <dgm:pt modelId="{08034389-9E58-4A89-A49B-8C6E208D949E}" type="sibTrans" cxnId="{FBCAC3A3-F9CB-4912-A8A3-D65047B04FC6}">
      <dgm:prSet/>
      <dgm:spPr/>
      <dgm:t>
        <a:bodyPr/>
        <a:lstStyle/>
        <a:p>
          <a:endParaRPr lang="en-US"/>
        </a:p>
      </dgm:t>
    </dgm:pt>
    <dgm:pt modelId="{53218285-280E-4C7D-8511-D1661F4E3BEB}">
      <dgm:prSet/>
      <dgm:spPr/>
      <dgm:t>
        <a:bodyPr/>
        <a:lstStyle/>
        <a:p>
          <a:r>
            <a:rPr lang="en-US"/>
            <a:t>Lasso Regression</a:t>
          </a:r>
        </a:p>
      </dgm:t>
    </dgm:pt>
    <dgm:pt modelId="{4CF89A3A-1779-4835-A20C-F0458FA343D0}" type="parTrans" cxnId="{ED0490EE-921B-413D-95E1-26DC3A6D3F98}">
      <dgm:prSet/>
      <dgm:spPr/>
      <dgm:t>
        <a:bodyPr/>
        <a:lstStyle/>
        <a:p>
          <a:endParaRPr lang="en-US"/>
        </a:p>
      </dgm:t>
    </dgm:pt>
    <dgm:pt modelId="{96FA4A0D-D0FE-4316-8EF6-FF27CE948830}" type="sibTrans" cxnId="{ED0490EE-921B-413D-95E1-26DC3A6D3F98}">
      <dgm:prSet/>
      <dgm:spPr/>
      <dgm:t>
        <a:bodyPr/>
        <a:lstStyle/>
        <a:p>
          <a:endParaRPr lang="en-US"/>
        </a:p>
      </dgm:t>
    </dgm:pt>
    <dgm:pt modelId="{628EAE04-1A4F-47A4-B974-9735433BEE9C}">
      <dgm:prSet/>
      <dgm:spPr/>
      <dgm:t>
        <a:bodyPr/>
        <a:lstStyle/>
        <a:p>
          <a:r>
            <a:rPr lang="en-US"/>
            <a:t>Elastic Nets Regression</a:t>
          </a:r>
        </a:p>
      </dgm:t>
    </dgm:pt>
    <dgm:pt modelId="{6FD26209-97AC-45E9-AE0E-35138ECF953D}" type="parTrans" cxnId="{DFDBB8D1-59A4-461C-952B-695C615329BA}">
      <dgm:prSet/>
      <dgm:spPr/>
      <dgm:t>
        <a:bodyPr/>
        <a:lstStyle/>
        <a:p>
          <a:endParaRPr lang="en-US"/>
        </a:p>
      </dgm:t>
    </dgm:pt>
    <dgm:pt modelId="{6ECE2E4D-984A-4BF6-BE7A-FF25D4257F56}" type="sibTrans" cxnId="{DFDBB8D1-59A4-461C-952B-695C615329BA}">
      <dgm:prSet/>
      <dgm:spPr/>
      <dgm:t>
        <a:bodyPr/>
        <a:lstStyle/>
        <a:p>
          <a:endParaRPr lang="en-US"/>
        </a:p>
      </dgm:t>
    </dgm:pt>
    <dgm:pt modelId="{AE5F80BD-D607-473F-92C7-4D4294F75288}">
      <dgm:prSet/>
      <dgm:spPr/>
      <dgm:t>
        <a:bodyPr/>
        <a:lstStyle/>
        <a:p>
          <a:r>
            <a:rPr lang="en-US"/>
            <a:t>Splines/MARS (Mixture models)</a:t>
          </a:r>
        </a:p>
      </dgm:t>
    </dgm:pt>
    <dgm:pt modelId="{CAEAB903-8447-4B61-A013-05C125794732}" type="parTrans" cxnId="{1C175FCE-9258-495D-BC02-DBFA6FF8C8B7}">
      <dgm:prSet/>
      <dgm:spPr/>
      <dgm:t>
        <a:bodyPr/>
        <a:lstStyle/>
        <a:p>
          <a:endParaRPr lang="en-US"/>
        </a:p>
      </dgm:t>
    </dgm:pt>
    <dgm:pt modelId="{CDD81065-8313-4660-AC87-05F8C631848F}" type="sibTrans" cxnId="{1C175FCE-9258-495D-BC02-DBFA6FF8C8B7}">
      <dgm:prSet/>
      <dgm:spPr/>
      <dgm:t>
        <a:bodyPr/>
        <a:lstStyle/>
        <a:p>
          <a:endParaRPr lang="en-US"/>
        </a:p>
      </dgm:t>
    </dgm:pt>
    <dgm:pt modelId="{CC45BC6D-2407-4737-A508-F04BEDEBE085}">
      <dgm:prSet/>
      <dgm:spPr/>
      <dgm:t>
        <a:bodyPr/>
        <a:lstStyle/>
        <a:p>
          <a:r>
            <a:rPr lang="en-US"/>
            <a:t>Naïve Bayes</a:t>
          </a:r>
        </a:p>
      </dgm:t>
    </dgm:pt>
    <dgm:pt modelId="{491D27B2-30EE-4718-A6B1-280677FE01C6}" type="parTrans" cxnId="{21CD6785-5C6E-40B4-A80C-7FF3981B527B}">
      <dgm:prSet/>
      <dgm:spPr/>
      <dgm:t>
        <a:bodyPr/>
        <a:lstStyle/>
        <a:p>
          <a:endParaRPr lang="en-US"/>
        </a:p>
      </dgm:t>
    </dgm:pt>
    <dgm:pt modelId="{9CA7F37A-6AFE-4DAF-9552-EAD2E5758319}" type="sibTrans" cxnId="{21CD6785-5C6E-40B4-A80C-7FF3981B527B}">
      <dgm:prSet/>
      <dgm:spPr/>
      <dgm:t>
        <a:bodyPr/>
        <a:lstStyle/>
        <a:p>
          <a:endParaRPr lang="en-US"/>
        </a:p>
      </dgm:t>
    </dgm:pt>
    <dgm:pt modelId="{55544280-6120-4A2E-90C1-B95CD9CE4699}">
      <dgm:prSet/>
      <dgm:spPr/>
      <dgm:t>
        <a:bodyPr/>
        <a:lstStyle/>
        <a:p>
          <a:r>
            <a:rPr lang="en-US" err="1"/>
            <a:t>Gboost</a:t>
          </a:r>
          <a:r>
            <a:rPr lang="en-US"/>
            <a:t>/AdaBoost/</a:t>
          </a:r>
          <a:r>
            <a:rPr lang="en-US" err="1"/>
            <a:t>XGBoost</a:t>
          </a:r>
          <a:r>
            <a:rPr lang="en-US"/>
            <a:t> (other Boosting Methods)</a:t>
          </a:r>
        </a:p>
      </dgm:t>
    </dgm:pt>
    <dgm:pt modelId="{32ED08A5-F2BF-4182-8815-C57060EA09CB}" type="parTrans" cxnId="{DAE0EE1E-D6E5-4393-AF70-ED0F1D58C3D0}">
      <dgm:prSet/>
      <dgm:spPr/>
      <dgm:t>
        <a:bodyPr/>
        <a:lstStyle/>
        <a:p>
          <a:endParaRPr lang="en-US"/>
        </a:p>
      </dgm:t>
    </dgm:pt>
    <dgm:pt modelId="{A6774094-CD2C-4F5C-8762-7D7F59536753}" type="sibTrans" cxnId="{DAE0EE1E-D6E5-4393-AF70-ED0F1D58C3D0}">
      <dgm:prSet/>
      <dgm:spPr/>
      <dgm:t>
        <a:bodyPr/>
        <a:lstStyle/>
        <a:p>
          <a:endParaRPr lang="en-US"/>
        </a:p>
      </dgm:t>
    </dgm:pt>
    <dgm:pt modelId="{92A0DD25-B5FD-47E7-92E0-EBF135FF9C46}">
      <dgm:prSet/>
      <dgm:spPr/>
      <dgm:t>
        <a:bodyPr/>
        <a:lstStyle/>
        <a:p>
          <a:r>
            <a:rPr lang="en-US"/>
            <a:t>Extra trees (Ensemble Bagging)</a:t>
          </a:r>
        </a:p>
      </dgm:t>
    </dgm:pt>
    <dgm:pt modelId="{E8A68964-CBD8-4B5E-AA03-D0E6552697EF}" type="parTrans" cxnId="{A3F5CF5B-6FB6-421C-887D-6783A9CD9819}">
      <dgm:prSet/>
      <dgm:spPr/>
      <dgm:t>
        <a:bodyPr/>
        <a:lstStyle/>
        <a:p>
          <a:endParaRPr lang="en-US"/>
        </a:p>
      </dgm:t>
    </dgm:pt>
    <dgm:pt modelId="{44479A05-11AE-42AB-8F96-B91F1B814F5F}" type="sibTrans" cxnId="{A3F5CF5B-6FB6-421C-887D-6783A9CD9819}">
      <dgm:prSet/>
      <dgm:spPr/>
      <dgm:t>
        <a:bodyPr/>
        <a:lstStyle/>
        <a:p>
          <a:endParaRPr lang="en-US"/>
        </a:p>
      </dgm:t>
    </dgm:pt>
    <dgm:pt modelId="{AB2942AB-CF87-49B2-9091-7B174BAC8603}" type="pres">
      <dgm:prSet presAssocID="{D2F015B1-0E32-4C5F-B132-5732C24BC675}" presName="Name0" presStyleCnt="0">
        <dgm:presLayoutVars>
          <dgm:dir/>
          <dgm:animLvl val="lvl"/>
          <dgm:resizeHandles val="exact"/>
        </dgm:presLayoutVars>
      </dgm:prSet>
      <dgm:spPr/>
    </dgm:pt>
    <dgm:pt modelId="{A88F2152-FB35-46F1-8777-FCF2A7DE21E4}" type="pres">
      <dgm:prSet presAssocID="{926AC4A1-AD4D-47E8-AA95-94E0BD286B0C}" presName="composite" presStyleCnt="0"/>
      <dgm:spPr/>
    </dgm:pt>
    <dgm:pt modelId="{0FD0749F-BFB4-4E42-884A-D1AA59A29674}" type="pres">
      <dgm:prSet presAssocID="{926AC4A1-AD4D-47E8-AA95-94E0BD286B0C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48FCAE4-E324-44CC-B299-CE5AE0983101}" type="pres">
      <dgm:prSet presAssocID="{926AC4A1-AD4D-47E8-AA95-94E0BD286B0C}" presName="desTx" presStyleLbl="alignAccFollowNode1" presStyleIdx="0" presStyleCnt="6">
        <dgm:presLayoutVars>
          <dgm:bulletEnabled val="1"/>
        </dgm:presLayoutVars>
      </dgm:prSet>
      <dgm:spPr/>
    </dgm:pt>
    <dgm:pt modelId="{E6AA4B1A-ACBC-4986-A1B9-DED6CE4153F9}" type="pres">
      <dgm:prSet presAssocID="{182585E4-ADFD-4DDF-98FE-4F501311EB39}" presName="space" presStyleCnt="0"/>
      <dgm:spPr/>
    </dgm:pt>
    <dgm:pt modelId="{C29D7C08-3C1E-4FEA-8568-BC6083F5A1E9}" type="pres">
      <dgm:prSet presAssocID="{85AE6624-3AA8-4197-813E-00C34D97A557}" presName="composite" presStyleCnt="0"/>
      <dgm:spPr/>
    </dgm:pt>
    <dgm:pt modelId="{5DA4CC90-F742-4539-A55E-8CA2098852CB}" type="pres">
      <dgm:prSet presAssocID="{85AE6624-3AA8-4197-813E-00C34D97A557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36156A03-292B-4DA1-96C3-11B06F46965A}" type="pres">
      <dgm:prSet presAssocID="{85AE6624-3AA8-4197-813E-00C34D97A557}" presName="desTx" presStyleLbl="alignAccFollowNode1" presStyleIdx="1" presStyleCnt="6">
        <dgm:presLayoutVars>
          <dgm:bulletEnabled val="1"/>
        </dgm:presLayoutVars>
      </dgm:prSet>
      <dgm:spPr/>
    </dgm:pt>
    <dgm:pt modelId="{98942723-AFA6-4832-898B-55C7DD2F0318}" type="pres">
      <dgm:prSet presAssocID="{19270213-0C80-4CEA-9C3C-FA6869E19483}" presName="space" presStyleCnt="0"/>
      <dgm:spPr/>
    </dgm:pt>
    <dgm:pt modelId="{29498A7E-4C20-473A-9DA4-3EE9D5F435C9}" type="pres">
      <dgm:prSet presAssocID="{90D3395A-9FBA-4EB6-A0A6-EF730B28B7DA}" presName="composite" presStyleCnt="0"/>
      <dgm:spPr/>
    </dgm:pt>
    <dgm:pt modelId="{67B9AC6C-A1CE-4A5F-A15A-88A250C5B718}" type="pres">
      <dgm:prSet presAssocID="{90D3395A-9FBA-4EB6-A0A6-EF730B28B7DA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0C8ED2C7-F8A6-4469-95CE-58511E80DA93}" type="pres">
      <dgm:prSet presAssocID="{90D3395A-9FBA-4EB6-A0A6-EF730B28B7DA}" presName="desTx" presStyleLbl="alignAccFollowNode1" presStyleIdx="2" presStyleCnt="6">
        <dgm:presLayoutVars>
          <dgm:bulletEnabled val="1"/>
        </dgm:presLayoutVars>
      </dgm:prSet>
      <dgm:spPr/>
    </dgm:pt>
    <dgm:pt modelId="{97B7E632-BF4B-4675-BEEA-4B6EC762FC90}" type="pres">
      <dgm:prSet presAssocID="{00F7F781-13C5-471C-996E-192C2B52892D}" presName="space" presStyleCnt="0"/>
      <dgm:spPr/>
    </dgm:pt>
    <dgm:pt modelId="{F20C5A96-BB90-4E4F-9C0D-75E239E25DF3}" type="pres">
      <dgm:prSet presAssocID="{F94412F1-E326-4D6A-B8DA-54DB748C473E}" presName="composite" presStyleCnt="0"/>
      <dgm:spPr/>
    </dgm:pt>
    <dgm:pt modelId="{BC5D9DA5-7509-4242-9061-161F88166691}" type="pres">
      <dgm:prSet presAssocID="{F94412F1-E326-4D6A-B8DA-54DB748C473E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CF5B223A-E3ED-4F6F-A4BC-426BD2679428}" type="pres">
      <dgm:prSet presAssocID="{F94412F1-E326-4D6A-B8DA-54DB748C473E}" presName="desTx" presStyleLbl="alignAccFollowNode1" presStyleIdx="3" presStyleCnt="6">
        <dgm:presLayoutVars>
          <dgm:bulletEnabled val="1"/>
        </dgm:presLayoutVars>
      </dgm:prSet>
      <dgm:spPr/>
    </dgm:pt>
    <dgm:pt modelId="{386ADE69-B89A-476D-85D3-9C91F90D92B3}" type="pres">
      <dgm:prSet presAssocID="{411545D0-7953-4F18-87D3-3F431F20A373}" presName="space" presStyleCnt="0"/>
      <dgm:spPr/>
    </dgm:pt>
    <dgm:pt modelId="{46DE52CC-1A5A-474A-979B-7A4A4E4E9E35}" type="pres">
      <dgm:prSet presAssocID="{2C1E8FB9-3B09-438A-8354-501BA814AC3D}" presName="composite" presStyleCnt="0"/>
      <dgm:spPr/>
    </dgm:pt>
    <dgm:pt modelId="{690DF5B3-AC28-4219-ACFF-0602FAAC5E7C}" type="pres">
      <dgm:prSet presAssocID="{2C1E8FB9-3B09-438A-8354-501BA814AC3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B0EC4AA8-15DA-483C-97AD-7FFD270A227A}" type="pres">
      <dgm:prSet presAssocID="{2C1E8FB9-3B09-438A-8354-501BA814AC3D}" presName="desTx" presStyleLbl="alignAccFollowNode1" presStyleIdx="4" presStyleCnt="6">
        <dgm:presLayoutVars>
          <dgm:bulletEnabled val="1"/>
        </dgm:presLayoutVars>
      </dgm:prSet>
      <dgm:spPr/>
    </dgm:pt>
    <dgm:pt modelId="{88F95A47-46C3-4A25-9E72-72A633EDA596}" type="pres">
      <dgm:prSet presAssocID="{99506A7F-DFBF-4A76-9D5D-01988F52A4A1}" presName="space" presStyleCnt="0"/>
      <dgm:spPr/>
    </dgm:pt>
    <dgm:pt modelId="{BEF50036-C784-4A53-B4CB-8173B4642E75}" type="pres">
      <dgm:prSet presAssocID="{2A26896B-9C26-45BF-929B-71ACE519A144}" presName="composite" presStyleCnt="0"/>
      <dgm:spPr/>
    </dgm:pt>
    <dgm:pt modelId="{22770172-EEE5-4253-9208-069FA4A69B79}" type="pres">
      <dgm:prSet presAssocID="{2A26896B-9C26-45BF-929B-71ACE519A144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669A7BA3-EA97-419C-B3E4-F38A3DC824AF}" type="pres">
      <dgm:prSet presAssocID="{2A26896B-9C26-45BF-929B-71ACE519A144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D3674B01-1EFE-439A-A185-9279D5DB714B}" type="presOf" srcId="{8ED6C954-8E3E-4C24-A0B6-94DB20262E81}" destId="{648FCAE4-E324-44CC-B299-CE5AE0983101}" srcOrd="0" destOrd="0" presId="urn:microsoft.com/office/officeart/2005/8/layout/hList1"/>
    <dgm:cxn modelId="{396F4605-D151-4221-B698-C4C18C2F6949}" type="presOf" srcId="{46EFC5DF-6161-4759-9CA2-6CFB939B6F56}" destId="{0C8ED2C7-F8A6-4469-95CE-58511E80DA93}" srcOrd="0" destOrd="0" presId="urn:microsoft.com/office/officeart/2005/8/layout/hList1"/>
    <dgm:cxn modelId="{03287E05-F218-41F0-93EA-1651F24BC877}" type="presOf" srcId="{D6515941-2F9D-455E-9D6D-59172D5828B4}" destId="{648FCAE4-E324-44CC-B299-CE5AE0983101}" srcOrd="0" destOrd="13" presId="urn:microsoft.com/office/officeart/2005/8/layout/hList1"/>
    <dgm:cxn modelId="{0B8F0C07-B783-4DA5-9C6D-4703B10FC0E8}" srcId="{2C1E8FB9-3B09-438A-8354-501BA814AC3D}" destId="{9FB4D05E-9D0D-4EE3-BB35-E150D878F935}" srcOrd="0" destOrd="0" parTransId="{705B2E3D-4881-451B-B82B-D07A6B9037FC}" sibTransId="{B74ACAF7-94C0-4A53-A9F0-287E41FB3A82}"/>
    <dgm:cxn modelId="{D3A8F907-3F01-499A-B4A5-B3E8966F1D29}" type="presOf" srcId="{AB58B74D-56A3-4A0A-A15C-1D67645B03DA}" destId="{36156A03-292B-4DA1-96C3-11B06F46965A}" srcOrd="0" destOrd="8" presId="urn:microsoft.com/office/officeart/2005/8/layout/hList1"/>
    <dgm:cxn modelId="{CE3F800F-D25C-4DA2-805F-D5CB548B8397}" type="presOf" srcId="{DD2E9001-533B-4AAB-AA42-66B21A2A4ED2}" destId="{36156A03-292B-4DA1-96C3-11B06F46965A}" srcOrd="0" destOrd="5" presId="urn:microsoft.com/office/officeart/2005/8/layout/hList1"/>
    <dgm:cxn modelId="{C7CA7A12-A882-46A6-BB78-167381978FB3}" type="presOf" srcId="{85AE6624-3AA8-4197-813E-00C34D97A557}" destId="{5DA4CC90-F742-4539-A55E-8CA2098852CB}" srcOrd="0" destOrd="0" presId="urn:microsoft.com/office/officeart/2005/8/layout/hList1"/>
    <dgm:cxn modelId="{6F067614-64E6-408C-ADCA-8222FAAD7D1C}" type="presOf" srcId="{926AC4A1-AD4D-47E8-AA95-94E0BD286B0C}" destId="{0FD0749F-BFB4-4E42-884A-D1AA59A29674}" srcOrd="0" destOrd="0" presId="urn:microsoft.com/office/officeart/2005/8/layout/hList1"/>
    <dgm:cxn modelId="{C7952116-4BC5-41E0-9D04-BC84D9BE3959}" type="presOf" srcId="{4C816DBC-6F01-45B5-B3E9-3A1DE0A2CFFF}" destId="{36156A03-292B-4DA1-96C3-11B06F46965A}" srcOrd="0" destOrd="1" presId="urn:microsoft.com/office/officeart/2005/8/layout/hList1"/>
    <dgm:cxn modelId="{CBB63F18-99B2-4D57-8212-2A0A5FD8440A}" type="presOf" srcId="{6C795AEB-7420-4C7A-9A66-6964251CF606}" destId="{648FCAE4-E324-44CC-B299-CE5AE0983101}" srcOrd="0" destOrd="12" presId="urn:microsoft.com/office/officeart/2005/8/layout/hList1"/>
    <dgm:cxn modelId="{0AE9A218-B19F-4DB6-9034-9352AE905D4E}" srcId="{D2F015B1-0E32-4C5F-B132-5732C24BC675}" destId="{926AC4A1-AD4D-47E8-AA95-94E0BD286B0C}" srcOrd="0" destOrd="0" parTransId="{85289B1E-9D5A-45B8-9387-69C69E66EEAC}" sibTransId="{182585E4-ADFD-4DDF-98FE-4F501311EB39}"/>
    <dgm:cxn modelId="{1CFBA618-390F-4975-B0FC-BEA105B2980E}" type="presOf" srcId="{2C1E8FB9-3B09-438A-8354-501BA814AC3D}" destId="{690DF5B3-AC28-4219-ACFF-0602FAAC5E7C}" srcOrd="0" destOrd="0" presId="urn:microsoft.com/office/officeart/2005/8/layout/hList1"/>
    <dgm:cxn modelId="{EC81321C-0DB7-4647-B43A-F691DE3D8589}" srcId="{926AC4A1-AD4D-47E8-AA95-94E0BD286B0C}" destId="{A32CE353-40E9-4E13-AD60-74891262FC8A}" srcOrd="11" destOrd="0" parTransId="{63EA1EE5-56B2-4069-93C3-5CF4D4F2C28E}" sibTransId="{AA03627A-E88B-44A9-90EE-7EDE836C6E12}"/>
    <dgm:cxn modelId="{DAE0EE1E-D6E5-4393-AF70-ED0F1D58C3D0}" srcId="{2A26896B-9C26-45BF-929B-71ACE519A144}" destId="{55544280-6120-4A2E-90C1-B95CD9CE4699}" srcOrd="0" destOrd="0" parTransId="{32ED08A5-F2BF-4182-8815-C57060EA09CB}" sibTransId="{A6774094-CD2C-4F5C-8762-7D7F59536753}"/>
    <dgm:cxn modelId="{99742224-8812-4816-B4BB-E0FF31507084}" srcId="{85AE6624-3AA8-4197-813E-00C34D97A557}" destId="{97BDB3FC-1AB5-4EC6-8057-3D69D004B0E9}" srcOrd="0" destOrd="0" parTransId="{F9C70E59-FE36-4953-A37D-E0368575B2DC}" sibTransId="{6C18B983-33DF-4571-8852-1F62940C9D86}"/>
    <dgm:cxn modelId="{10334D2D-9D2C-43A5-9C52-3F39D2F32D43}" srcId="{F94412F1-E326-4D6A-B8DA-54DB748C473E}" destId="{4D8D64DD-6392-4B7D-B7A0-6CE3F06CA9B1}" srcOrd="0" destOrd="0" parTransId="{3C0644FB-9D57-49E7-9846-EF1DB47C5FB1}" sibTransId="{421AFF28-AADE-4500-8C42-84333A083BAC}"/>
    <dgm:cxn modelId="{2E339C33-2388-42D7-A69A-6C1EC92D01A2}" type="presOf" srcId="{01D8256D-D4F4-4FF0-9EA6-928C521B5747}" destId="{B0EC4AA8-15DA-483C-97AD-7FFD270A227A}" srcOrd="0" destOrd="2" presId="urn:microsoft.com/office/officeart/2005/8/layout/hList1"/>
    <dgm:cxn modelId="{6386C435-3539-4971-B20A-F1CE0A55124E}" type="presOf" srcId="{9879CFD2-759C-484A-8509-40BE0E506C02}" destId="{669A7BA3-EA97-419C-B3E4-F38A3DC824AF}" srcOrd="0" destOrd="4" presId="urn:microsoft.com/office/officeart/2005/8/layout/hList1"/>
    <dgm:cxn modelId="{A64D3E39-AFA3-4D83-8325-CAAAA87D617F}" srcId="{2C1E8FB9-3B09-438A-8354-501BA814AC3D}" destId="{A5642D4C-E9FD-4353-8B14-381A21E49F46}" srcOrd="1" destOrd="0" parTransId="{71E171EE-9A76-42FA-8F41-FA61DD6CEEAD}" sibTransId="{A5F15981-31A8-4696-B928-3324CA24C672}"/>
    <dgm:cxn modelId="{F5FF603A-1417-4826-AA28-DB9499B74805}" type="presOf" srcId="{53218285-280E-4C7D-8511-D1661F4E3BEB}" destId="{648FCAE4-E324-44CC-B299-CE5AE0983101}" srcOrd="0" destOrd="2" presId="urn:microsoft.com/office/officeart/2005/8/layout/hList1"/>
    <dgm:cxn modelId="{F0FCF73A-7C55-4CA0-AAF0-6FD84C83EC09}" type="presOf" srcId="{55544280-6120-4A2E-90C1-B95CD9CE4699}" destId="{669A7BA3-EA97-419C-B3E4-F38A3DC824AF}" srcOrd="0" destOrd="0" presId="urn:microsoft.com/office/officeart/2005/8/layout/hList1"/>
    <dgm:cxn modelId="{4EC6B43C-CEE8-41AF-9BC8-6CE8D42DA1F8}" srcId="{926AC4A1-AD4D-47E8-AA95-94E0BD286B0C}" destId="{6CB8C25E-1668-4C0B-8759-21C28A1471CD}" srcOrd="1" destOrd="0" parTransId="{DE296198-6FBE-4037-B33E-6B4998C387CE}" sibTransId="{7692D65D-9DE6-4E03-B3B7-912D01CD63F4}"/>
    <dgm:cxn modelId="{7DE3C63D-D3F2-411E-835B-3BAA18CED9B9}" type="presOf" srcId="{1A046AFA-C82B-49E4-838A-98C5F0DEC08C}" destId="{669A7BA3-EA97-419C-B3E4-F38A3DC824AF}" srcOrd="0" destOrd="3" presId="urn:microsoft.com/office/officeart/2005/8/layout/hList1"/>
    <dgm:cxn modelId="{2860FC40-37E5-4310-A489-382B9A6B27AC}" srcId="{85AE6624-3AA8-4197-813E-00C34D97A557}" destId="{B90D0256-529B-425F-BA30-C14D79D56959}" srcOrd="7" destOrd="0" parTransId="{3EBCFC1E-270C-471E-8EE0-EE2BF7ED7F14}" sibTransId="{8F722B78-A960-4BF3-A596-430005744602}"/>
    <dgm:cxn modelId="{58E6C15B-A1B0-4354-A9EB-6D95F89D5083}" type="presOf" srcId="{4D8D64DD-6392-4B7D-B7A0-6CE3F06CA9B1}" destId="{CF5B223A-E3ED-4F6F-A4BC-426BD2679428}" srcOrd="0" destOrd="0" presId="urn:microsoft.com/office/officeart/2005/8/layout/hList1"/>
    <dgm:cxn modelId="{A3F5CF5B-6FB6-421C-887D-6783A9CD9819}" srcId="{2A26896B-9C26-45BF-929B-71ACE519A144}" destId="{92A0DD25-B5FD-47E7-92E0-EBF135FF9C46}" srcOrd="1" destOrd="0" parTransId="{E8A68964-CBD8-4B5E-AA03-D0E6552697EF}" sibTransId="{44479A05-11AE-42AB-8F96-B91F1B814F5F}"/>
    <dgm:cxn modelId="{FCE3B95D-7F75-4BED-9AAB-1D844A8787FE}" srcId="{85AE6624-3AA8-4197-813E-00C34D97A557}" destId="{DD2E9001-533B-4AAB-AA42-66B21A2A4ED2}" srcOrd="5" destOrd="0" parTransId="{BAAC7FF1-A100-4C2A-9332-9BAB2B058B1F}" sibTransId="{EF27853F-61F9-4696-8A11-6E1798D0A84D}"/>
    <dgm:cxn modelId="{FAFB1E5E-ABA1-404D-811F-17B1C2AAF4C8}" type="presOf" srcId="{4DE7935B-BE61-418E-BC57-436DB8B14F2E}" destId="{648FCAE4-E324-44CC-B299-CE5AE0983101}" srcOrd="0" destOrd="10" presId="urn:microsoft.com/office/officeart/2005/8/layout/hList1"/>
    <dgm:cxn modelId="{C643DA60-3B67-494F-9E36-35A3D29F58A6}" srcId="{85AE6624-3AA8-4197-813E-00C34D97A557}" destId="{4C816DBC-6F01-45B5-B3E9-3A1DE0A2CFFF}" srcOrd="1" destOrd="0" parTransId="{80F7569C-E288-4769-A9E1-17E11550E782}" sibTransId="{79348376-26E1-412A-B3B7-727096E6DF2D}"/>
    <dgm:cxn modelId="{66849061-BB6B-4B34-A865-7E62F2C9AFEB}" type="presOf" srcId="{5D310BC9-5D26-4E61-881B-8167A255AEDF}" destId="{0C8ED2C7-F8A6-4469-95CE-58511E80DA93}" srcOrd="0" destOrd="1" presId="urn:microsoft.com/office/officeart/2005/8/layout/hList1"/>
    <dgm:cxn modelId="{83243262-48EC-4B40-8B67-BF52C9BA1D1D}" srcId="{2A26896B-9C26-45BF-929B-71ACE519A144}" destId="{02E9D02F-906A-412D-98C7-B91136BC9F28}" srcOrd="2" destOrd="0" parTransId="{E5262936-65FE-47D7-89B7-ED5826D4B273}" sibTransId="{2E94551C-379D-4846-9BF0-8F7E2338831E}"/>
    <dgm:cxn modelId="{A712B542-003E-4D5B-859A-CB140E53932B}" srcId="{926AC4A1-AD4D-47E8-AA95-94E0BD286B0C}" destId="{D6515941-2F9D-455E-9D6D-59172D5828B4}" srcOrd="13" destOrd="0" parTransId="{5C6B3034-FAD9-4FDC-BAFA-8BAA3DF3ED00}" sibTransId="{57EE0031-E839-4CC6-B1FE-C09F7D588465}"/>
    <dgm:cxn modelId="{90284E64-C558-4005-A470-569DBBE728CD}" type="presOf" srcId="{1D615A99-9AEF-4503-9F7D-A384CFE7AAEA}" destId="{CF5B223A-E3ED-4F6F-A4BC-426BD2679428}" srcOrd="0" destOrd="2" presId="urn:microsoft.com/office/officeart/2005/8/layout/hList1"/>
    <dgm:cxn modelId="{5AEF4146-A29B-4477-B352-2F1E6B15D97A}" srcId="{85AE6624-3AA8-4197-813E-00C34D97A557}" destId="{A916AD4B-D888-4BDB-AF48-144E546482D6}" srcOrd="3" destOrd="0" parTransId="{B1E715C9-0A10-4160-93A6-A114E969C2D5}" sibTransId="{1F7FC8B6-F660-4187-A196-E31FF719E88E}"/>
    <dgm:cxn modelId="{9FB58166-27A8-4A3E-B9A8-2825029BFA14}" srcId="{926AC4A1-AD4D-47E8-AA95-94E0BD286B0C}" destId="{4DE7935B-BE61-418E-BC57-436DB8B14F2E}" srcOrd="10" destOrd="0" parTransId="{84DF8D8B-3BE8-43F3-8ABE-BB374A1C7B8C}" sibTransId="{1CD298AD-F522-450F-869A-EAD60C4056ED}"/>
    <dgm:cxn modelId="{C9340847-D97D-4A76-9D41-241510BC4014}" srcId="{926AC4A1-AD4D-47E8-AA95-94E0BD286B0C}" destId="{8ED6C954-8E3E-4C24-A0B6-94DB20262E81}" srcOrd="0" destOrd="0" parTransId="{1944BC17-57A7-43E2-8DFE-B77CC8156EBE}" sibTransId="{B0746CD3-D3D8-4A2C-A360-D6F962B04288}"/>
    <dgm:cxn modelId="{A4964668-58F8-4CC8-93D0-C6014CFF9B25}" type="presOf" srcId="{AE5F80BD-D607-473F-92C7-4D4294F75288}" destId="{648FCAE4-E324-44CC-B299-CE5AE0983101}" srcOrd="0" destOrd="5" presId="urn:microsoft.com/office/officeart/2005/8/layout/hList1"/>
    <dgm:cxn modelId="{3E30C749-E733-4A54-B5F7-FFA62D2E45B8}" type="presOf" srcId="{CF7E5CB2-9585-42AE-A0C0-82DC52F4D37C}" destId="{36156A03-292B-4DA1-96C3-11B06F46965A}" srcOrd="0" destOrd="9" presId="urn:microsoft.com/office/officeart/2005/8/layout/hList1"/>
    <dgm:cxn modelId="{5B75114C-EDE2-4E67-8CE5-396BC17FB790}" type="presOf" srcId="{7AA4A7CC-2F63-4367-9324-94D02FD01F87}" destId="{648FCAE4-E324-44CC-B299-CE5AE0983101}" srcOrd="0" destOrd="8" presId="urn:microsoft.com/office/officeart/2005/8/layout/hList1"/>
    <dgm:cxn modelId="{0B735B6C-F7D3-4BA4-9F1B-5D30F1DAF41E}" type="presOf" srcId="{628EAE04-1A4F-47A4-B974-9735433BEE9C}" destId="{648FCAE4-E324-44CC-B299-CE5AE0983101}" srcOrd="0" destOrd="3" presId="urn:microsoft.com/office/officeart/2005/8/layout/hList1"/>
    <dgm:cxn modelId="{0223754C-DCA5-4EFB-A3D4-865F1F2D8C0C}" type="presOf" srcId="{A5642D4C-E9FD-4353-8B14-381A21E49F46}" destId="{B0EC4AA8-15DA-483C-97AD-7FFD270A227A}" srcOrd="0" destOrd="1" presId="urn:microsoft.com/office/officeart/2005/8/layout/hList1"/>
    <dgm:cxn modelId="{D1703A50-D9A9-4419-B219-378B968C247C}" type="presOf" srcId="{0A508610-CE66-4E0E-A8FB-D4CC45F632F7}" destId="{648FCAE4-E324-44CC-B299-CE5AE0983101}" srcOrd="0" destOrd="14" presId="urn:microsoft.com/office/officeart/2005/8/layout/hList1"/>
    <dgm:cxn modelId="{BADEFD50-22D1-4743-8CD8-A95BF5527018}" srcId="{926AC4A1-AD4D-47E8-AA95-94E0BD286B0C}" destId="{6C795AEB-7420-4C7A-9A66-6964251CF606}" srcOrd="12" destOrd="0" parTransId="{2E9437DD-3633-4751-99AA-1ABA26BD8C05}" sibTransId="{985BF2D6-0E46-479A-9758-AFA3E19696B4}"/>
    <dgm:cxn modelId="{B473E771-315C-4AB1-AF60-4A7A57D992A1}" srcId="{85AE6624-3AA8-4197-813E-00C34D97A557}" destId="{715D3069-716B-4E04-A903-11113B1C6B4B}" srcOrd="6" destOrd="0" parTransId="{1990AF57-B3FD-4E8D-8AF4-1EA656A417ED}" sibTransId="{9ADB94FC-FEDF-481B-8E8F-2EC2AE29BEE2}"/>
    <dgm:cxn modelId="{091C5D53-23EC-4493-B1D5-BE5364BFC148}" srcId="{90D3395A-9FBA-4EB6-A0A6-EF730B28B7DA}" destId="{63ABA20E-967C-4704-952A-BE740C19B081}" srcOrd="2" destOrd="0" parTransId="{2D318958-24AE-43FE-B91B-6A188293906E}" sibTransId="{8D00BD9E-0C3B-4186-82C7-A6AE372A66DF}"/>
    <dgm:cxn modelId="{43AE6173-7187-4EFA-A92A-FE30B780EB1C}" srcId="{926AC4A1-AD4D-47E8-AA95-94E0BD286B0C}" destId="{BAF663AF-CC59-46A7-AC04-341A485902BB}" srcOrd="7" destOrd="0" parTransId="{FBBC7B8C-11FE-4793-A2B6-A5764D01411F}" sibTransId="{F613CD4F-E681-4A69-80B7-6EBE1568CB61}"/>
    <dgm:cxn modelId="{D7F3A153-C20E-4F24-BE6E-77085B5909B3}" srcId="{90D3395A-9FBA-4EB6-A0A6-EF730B28B7DA}" destId="{5D310BC9-5D26-4E61-881B-8167A255AEDF}" srcOrd="1" destOrd="0" parTransId="{C8201D1A-E4B7-4C3A-91CB-5972C23721FD}" sibTransId="{9E6E86BE-EBD5-4E09-B707-D5D2C677FFB2}"/>
    <dgm:cxn modelId="{FFDDC853-E5BB-41FE-B7F7-222B337097E4}" srcId="{926AC4A1-AD4D-47E8-AA95-94E0BD286B0C}" destId="{28AADD83-A86E-4D00-A48D-C677C794A7AE}" srcOrd="6" destOrd="0" parTransId="{C6AEC2B7-3AEF-41B4-BD79-93902AF9117B}" sibTransId="{3BD6E43E-9CBD-49AA-81C6-8EDFA0DDEA58}"/>
    <dgm:cxn modelId="{E5947474-D0A6-4235-926A-3E32FB52960F}" type="presOf" srcId="{63ABA20E-967C-4704-952A-BE740C19B081}" destId="{0C8ED2C7-F8A6-4469-95CE-58511E80DA93}" srcOrd="0" destOrd="2" presId="urn:microsoft.com/office/officeart/2005/8/layout/hList1"/>
    <dgm:cxn modelId="{8F697E7F-2A2A-497A-B1A8-AF9CC2D2CAA2}" type="presOf" srcId="{EA29D2BE-162A-426B-AD2B-A39B07F24978}" destId="{36156A03-292B-4DA1-96C3-11B06F46965A}" srcOrd="0" destOrd="4" presId="urn:microsoft.com/office/officeart/2005/8/layout/hList1"/>
    <dgm:cxn modelId="{21CD6785-5C6E-40B4-A80C-7FF3981B527B}" srcId="{926AC4A1-AD4D-47E8-AA95-94E0BD286B0C}" destId="{CC45BC6D-2407-4737-A508-F04BEDEBE085}" srcOrd="4" destOrd="0" parTransId="{491D27B2-30EE-4718-A6B1-280677FE01C6}" sibTransId="{9CA7F37A-6AFE-4DAF-9552-EAD2E5758319}"/>
    <dgm:cxn modelId="{31898E8A-62B1-46DA-88DD-2E107697926C}" srcId="{2C1E8FB9-3B09-438A-8354-501BA814AC3D}" destId="{01D8256D-D4F4-4FF0-9EA6-928C521B5747}" srcOrd="2" destOrd="0" parTransId="{CA001C1D-41EE-41B7-9478-A47CCF38A23F}" sibTransId="{BE878CDE-F804-4824-BE49-D68A5BABBE23}"/>
    <dgm:cxn modelId="{C346D48D-46C5-47B4-95FC-326D3711A9C1}" srcId="{D2F015B1-0E32-4C5F-B132-5732C24BC675}" destId="{F94412F1-E326-4D6A-B8DA-54DB748C473E}" srcOrd="3" destOrd="0" parTransId="{C89945E5-24D8-49F7-8A5F-A0512A4B8B34}" sibTransId="{411545D0-7953-4F18-87D3-3F431F20A373}"/>
    <dgm:cxn modelId="{AB6B8291-4211-441F-BA1D-0B94FF32E374}" srcId="{D2F015B1-0E32-4C5F-B132-5732C24BC675}" destId="{2C1E8FB9-3B09-438A-8354-501BA814AC3D}" srcOrd="4" destOrd="0" parTransId="{FEA105EA-024F-4BDC-837D-B1130EEA1D04}" sibTransId="{99506A7F-DFBF-4A76-9D5D-01988F52A4A1}"/>
    <dgm:cxn modelId="{36283493-135C-48CC-8A8E-2DF03C761ACB}" srcId="{85AE6624-3AA8-4197-813E-00C34D97A557}" destId="{A39FDB31-0A31-4977-A2DD-C0241F9D72A2}" srcOrd="2" destOrd="0" parTransId="{E1B01A5E-17D7-493D-A7AC-0DE4CD3B9CD3}" sibTransId="{31047987-29B9-4520-8871-FD570FBE668D}"/>
    <dgm:cxn modelId="{7D3D9694-99E8-4B3B-8BDF-777C22C696EC}" type="presOf" srcId="{6CB8C25E-1668-4C0B-8759-21C28A1471CD}" destId="{648FCAE4-E324-44CC-B299-CE5AE0983101}" srcOrd="0" destOrd="1" presId="urn:microsoft.com/office/officeart/2005/8/layout/hList1"/>
    <dgm:cxn modelId="{00440D9C-6343-423A-BED9-525A770C1AA7}" type="presOf" srcId="{C1BD5D5B-B809-4ADD-8A17-CD0AA4DF8F93}" destId="{0C8ED2C7-F8A6-4469-95CE-58511E80DA93}" srcOrd="0" destOrd="3" presId="urn:microsoft.com/office/officeart/2005/8/layout/hList1"/>
    <dgm:cxn modelId="{775B90A3-B469-424B-B714-354E30D196F1}" srcId="{90D3395A-9FBA-4EB6-A0A6-EF730B28B7DA}" destId="{C1BD5D5B-B809-4ADD-8A17-CD0AA4DF8F93}" srcOrd="3" destOrd="0" parTransId="{573D64BC-DE8E-4136-B75A-E2E9FD40E514}" sibTransId="{EC3D0BDE-277E-44EC-BF78-0BE81B8F2885}"/>
    <dgm:cxn modelId="{FBCAC3A3-F9CB-4912-A8A3-D65047B04FC6}" srcId="{2A26896B-9C26-45BF-929B-71ACE519A144}" destId="{9879CFD2-759C-484A-8509-40BE0E506C02}" srcOrd="4" destOrd="0" parTransId="{397134AD-534A-4184-9EB6-C04BA5671AF4}" sibTransId="{08034389-9E58-4A89-A49B-8C6E208D949E}"/>
    <dgm:cxn modelId="{DAFD00A4-A2AF-4C20-B148-827B1A5808F1}" srcId="{D2F015B1-0E32-4C5F-B132-5732C24BC675}" destId="{85AE6624-3AA8-4197-813E-00C34D97A557}" srcOrd="1" destOrd="0" parTransId="{D92463BC-2BA9-4726-8371-2F6EC6129C28}" sibTransId="{19270213-0C80-4CEA-9C3C-FA6869E19483}"/>
    <dgm:cxn modelId="{A074A2A4-E371-4D8B-AD14-FE86AEDCFA83}" type="presOf" srcId="{92A0DD25-B5FD-47E7-92E0-EBF135FF9C46}" destId="{669A7BA3-EA97-419C-B3E4-F38A3DC824AF}" srcOrd="0" destOrd="1" presId="urn:microsoft.com/office/officeart/2005/8/layout/hList1"/>
    <dgm:cxn modelId="{8B3560A7-13C8-4DBD-8E4E-05A4A1A7145D}" srcId="{F94412F1-E326-4D6A-B8DA-54DB748C473E}" destId="{4A36BC58-19AF-454C-BBB4-7795216077D6}" srcOrd="1" destOrd="0" parTransId="{39C2C72C-FB1B-427A-9BF0-E6CECA173A9B}" sibTransId="{57755AF9-6045-468A-BF84-7509FA0D0E8C}"/>
    <dgm:cxn modelId="{679154A7-12EE-409A-90A1-2B8DAC0C1C29}" srcId="{926AC4A1-AD4D-47E8-AA95-94E0BD286B0C}" destId="{68072187-E360-45B6-BBCD-8EEF9F07B19B}" srcOrd="9" destOrd="0" parTransId="{D54EDCBD-2382-4DDF-A18A-E0B876B3A781}" sibTransId="{E0A10685-20F0-4D72-931B-BF2C309242CC}"/>
    <dgm:cxn modelId="{B438E0A7-C866-46E7-B287-E3CAB9A5662A}" type="presOf" srcId="{A39FDB31-0A31-4977-A2DD-C0241F9D72A2}" destId="{36156A03-292B-4DA1-96C3-11B06F46965A}" srcOrd="0" destOrd="2" presId="urn:microsoft.com/office/officeart/2005/8/layout/hList1"/>
    <dgm:cxn modelId="{25D78DA9-E399-4807-AFE0-D2DB73921387}" srcId="{926AC4A1-AD4D-47E8-AA95-94E0BD286B0C}" destId="{0A508610-CE66-4E0E-A8FB-D4CC45F632F7}" srcOrd="14" destOrd="0" parTransId="{43A8B21E-3DDF-4104-9D42-CC5FA74669E5}" sibTransId="{7DA7DED6-377C-4B49-8EA3-9D03B7436097}"/>
    <dgm:cxn modelId="{6E3EFCAA-257A-4AE7-BF5A-E5D8C27863CC}" type="presOf" srcId="{F94412F1-E326-4D6A-B8DA-54DB748C473E}" destId="{BC5D9DA5-7509-4242-9061-161F88166691}" srcOrd="0" destOrd="0" presId="urn:microsoft.com/office/officeart/2005/8/layout/hList1"/>
    <dgm:cxn modelId="{F83D89B9-58CB-4985-8A94-23FCB98A4905}" type="presOf" srcId="{CC45BC6D-2407-4737-A508-F04BEDEBE085}" destId="{648FCAE4-E324-44CC-B299-CE5AE0983101}" srcOrd="0" destOrd="4" presId="urn:microsoft.com/office/officeart/2005/8/layout/hList1"/>
    <dgm:cxn modelId="{6C44A4BB-9D06-4086-8226-0761E9B2D901}" type="presOf" srcId="{02E9D02F-906A-412D-98C7-B91136BC9F28}" destId="{669A7BA3-EA97-419C-B3E4-F38A3DC824AF}" srcOrd="0" destOrd="2" presId="urn:microsoft.com/office/officeart/2005/8/layout/hList1"/>
    <dgm:cxn modelId="{6D2E42C0-F6F4-4CB3-BB28-BF596C677340}" type="presOf" srcId="{A916AD4B-D888-4BDB-AF48-144E546482D6}" destId="{36156A03-292B-4DA1-96C3-11B06F46965A}" srcOrd="0" destOrd="3" presId="urn:microsoft.com/office/officeart/2005/8/layout/hList1"/>
    <dgm:cxn modelId="{AA661AC2-6E5A-4910-A156-7B73342F3E0B}" srcId="{D2F015B1-0E32-4C5F-B132-5732C24BC675}" destId="{2A26896B-9C26-45BF-929B-71ACE519A144}" srcOrd="5" destOrd="0" parTransId="{E0787E48-881C-4F02-B4FB-3F1ECFA17630}" sibTransId="{47472D5C-FC4B-4C54-A678-9F3B32F7551A}"/>
    <dgm:cxn modelId="{E9C64CC6-A58B-4F36-8011-6AA0BEA33E73}" type="presOf" srcId="{97BDB3FC-1AB5-4EC6-8057-3D69D004B0E9}" destId="{36156A03-292B-4DA1-96C3-11B06F46965A}" srcOrd="0" destOrd="0" presId="urn:microsoft.com/office/officeart/2005/8/layout/hList1"/>
    <dgm:cxn modelId="{2E6566C9-ED9C-4E48-9E22-04B1B54F5A39}" srcId="{90D3395A-9FBA-4EB6-A0A6-EF730B28B7DA}" destId="{46EFC5DF-6161-4759-9CA2-6CFB939B6F56}" srcOrd="0" destOrd="0" parTransId="{84F1227E-352F-4D98-B194-6061C07C4C89}" sibTransId="{9EF690DA-EE3B-4E5E-ABE6-8276AAFCEA6E}"/>
    <dgm:cxn modelId="{1C175FCE-9258-495D-BC02-DBFA6FF8C8B7}" srcId="{926AC4A1-AD4D-47E8-AA95-94E0BD286B0C}" destId="{AE5F80BD-D607-473F-92C7-4D4294F75288}" srcOrd="5" destOrd="0" parTransId="{CAEAB903-8447-4B61-A013-05C125794732}" sibTransId="{CDD81065-8313-4660-AC87-05F8C631848F}"/>
    <dgm:cxn modelId="{BA1287CE-7248-41D9-85FD-928832EA22AC}" type="presOf" srcId="{28AADD83-A86E-4D00-A48D-C677C794A7AE}" destId="{648FCAE4-E324-44CC-B299-CE5AE0983101}" srcOrd="0" destOrd="6" presId="urn:microsoft.com/office/officeart/2005/8/layout/hList1"/>
    <dgm:cxn modelId="{63314ED1-E6A7-4E97-8E34-229FA3FFE610}" srcId="{85AE6624-3AA8-4197-813E-00C34D97A557}" destId="{AB58B74D-56A3-4A0A-A15C-1D67645B03DA}" srcOrd="8" destOrd="0" parTransId="{C3E5F59F-3F3F-4240-BFF0-BED10A1EA69C}" sibTransId="{22775BC6-5E82-4BAB-AA47-2D8F1BCCD5B0}"/>
    <dgm:cxn modelId="{DFDBB8D1-59A4-461C-952B-695C615329BA}" srcId="{926AC4A1-AD4D-47E8-AA95-94E0BD286B0C}" destId="{628EAE04-1A4F-47A4-B974-9735433BEE9C}" srcOrd="3" destOrd="0" parTransId="{6FD26209-97AC-45E9-AE0E-35138ECF953D}" sibTransId="{6ECE2E4D-984A-4BF6-BE7A-FF25D4257F56}"/>
    <dgm:cxn modelId="{70AD9FD4-D801-4D5E-984E-62FC905D6A68}" srcId="{85AE6624-3AA8-4197-813E-00C34D97A557}" destId="{CF7E5CB2-9585-42AE-A0C0-82DC52F4D37C}" srcOrd="9" destOrd="0" parTransId="{4ED092CE-26C1-4C39-B282-77D010B615E3}" sibTransId="{08A4AEBB-4825-4DD7-B02D-BF74C40D80F5}"/>
    <dgm:cxn modelId="{84A52AD5-612E-4AAB-9C4B-56BCD2E61D57}" srcId="{D2F015B1-0E32-4C5F-B132-5732C24BC675}" destId="{90D3395A-9FBA-4EB6-A0A6-EF730B28B7DA}" srcOrd="2" destOrd="0" parTransId="{C04A2ED1-3237-49FD-8BAA-FDAEA8482059}" sibTransId="{00F7F781-13C5-471C-996E-192C2B52892D}"/>
    <dgm:cxn modelId="{42C9E1D6-EA04-49BF-9AA9-941470526696}" type="presOf" srcId="{68072187-E360-45B6-BBCD-8EEF9F07B19B}" destId="{648FCAE4-E324-44CC-B299-CE5AE0983101}" srcOrd="0" destOrd="9" presId="urn:microsoft.com/office/officeart/2005/8/layout/hList1"/>
    <dgm:cxn modelId="{67FF44DC-61C5-4C77-91F1-4B821715D97A}" srcId="{F94412F1-E326-4D6A-B8DA-54DB748C473E}" destId="{1D615A99-9AEF-4503-9F7D-A384CFE7AAEA}" srcOrd="2" destOrd="0" parTransId="{794D5201-6C01-4CF1-A588-C7EE9B1A9DD5}" sibTransId="{F301040C-4420-4D12-A42E-71F704504FDE}"/>
    <dgm:cxn modelId="{CFC539DE-3B38-45D7-85EB-6CC552729B42}" type="presOf" srcId="{715D3069-716B-4E04-A903-11113B1C6B4B}" destId="{36156A03-292B-4DA1-96C3-11B06F46965A}" srcOrd="0" destOrd="6" presId="urn:microsoft.com/office/officeart/2005/8/layout/hList1"/>
    <dgm:cxn modelId="{BDD85FDE-3396-47F9-A294-70370375C541}" srcId="{2A26896B-9C26-45BF-929B-71ACE519A144}" destId="{1A046AFA-C82B-49E4-838A-98C5F0DEC08C}" srcOrd="3" destOrd="0" parTransId="{49938D6E-9AB9-4164-B170-FB924FDF0839}" sibTransId="{69FDB7F7-24DF-4D97-B83A-D917BFC01AF2}"/>
    <dgm:cxn modelId="{9A0B41DE-B9A4-4711-AC54-F59AB6621234}" type="presOf" srcId="{90D3395A-9FBA-4EB6-A0A6-EF730B28B7DA}" destId="{67B9AC6C-A1CE-4A5F-A15A-88A250C5B718}" srcOrd="0" destOrd="0" presId="urn:microsoft.com/office/officeart/2005/8/layout/hList1"/>
    <dgm:cxn modelId="{B7A2B1E0-9A17-488F-BC15-41555B813BCD}" type="presOf" srcId="{2A26896B-9C26-45BF-929B-71ACE519A144}" destId="{22770172-EEE5-4253-9208-069FA4A69B79}" srcOrd="0" destOrd="0" presId="urn:microsoft.com/office/officeart/2005/8/layout/hList1"/>
    <dgm:cxn modelId="{562DBCE2-C2E7-4A06-B133-1DF82277D9D7}" type="presOf" srcId="{D2F015B1-0E32-4C5F-B132-5732C24BC675}" destId="{AB2942AB-CF87-49B2-9091-7B174BAC8603}" srcOrd="0" destOrd="0" presId="urn:microsoft.com/office/officeart/2005/8/layout/hList1"/>
    <dgm:cxn modelId="{4FBD49E6-422D-4F34-97D1-EACD36EE8DAB}" type="presOf" srcId="{A32CE353-40E9-4E13-AD60-74891262FC8A}" destId="{648FCAE4-E324-44CC-B299-CE5AE0983101}" srcOrd="0" destOrd="11" presId="urn:microsoft.com/office/officeart/2005/8/layout/hList1"/>
    <dgm:cxn modelId="{75A3BFE7-1484-4CF6-8FCD-B7D427B81E94}" type="presOf" srcId="{4A36BC58-19AF-454C-BBB4-7795216077D6}" destId="{CF5B223A-E3ED-4F6F-A4BC-426BD2679428}" srcOrd="0" destOrd="1" presId="urn:microsoft.com/office/officeart/2005/8/layout/hList1"/>
    <dgm:cxn modelId="{25CA92E9-4D97-48F3-9A52-988D281AE680}" type="presOf" srcId="{9FB4D05E-9D0D-4EE3-BB35-E150D878F935}" destId="{B0EC4AA8-15DA-483C-97AD-7FFD270A227A}" srcOrd="0" destOrd="0" presId="urn:microsoft.com/office/officeart/2005/8/layout/hList1"/>
    <dgm:cxn modelId="{ED0490EE-921B-413D-95E1-26DC3A6D3F98}" srcId="{926AC4A1-AD4D-47E8-AA95-94E0BD286B0C}" destId="{53218285-280E-4C7D-8511-D1661F4E3BEB}" srcOrd="2" destOrd="0" parTransId="{4CF89A3A-1779-4835-A20C-F0458FA343D0}" sibTransId="{96FA4A0D-D0FE-4316-8EF6-FF27CE948830}"/>
    <dgm:cxn modelId="{1DE827EF-6777-48DB-A1AC-2BE38EBCF5B6}" type="presOf" srcId="{B90D0256-529B-425F-BA30-C14D79D56959}" destId="{36156A03-292B-4DA1-96C3-11B06F46965A}" srcOrd="0" destOrd="7" presId="urn:microsoft.com/office/officeart/2005/8/layout/hList1"/>
    <dgm:cxn modelId="{132A9AF4-5684-486B-9C98-7CD1D7695282}" srcId="{85AE6624-3AA8-4197-813E-00C34D97A557}" destId="{EA29D2BE-162A-426B-AD2B-A39B07F24978}" srcOrd="4" destOrd="0" parTransId="{9E3B6914-9468-4412-80E8-5FB41468507D}" sibTransId="{AABD6CE1-522A-44A8-AA4F-4C9F3AC7F79C}"/>
    <dgm:cxn modelId="{356D39F5-35BF-4F85-8FC8-BFD1C7439F8B}" type="presOf" srcId="{BAF663AF-CC59-46A7-AC04-341A485902BB}" destId="{648FCAE4-E324-44CC-B299-CE5AE0983101}" srcOrd="0" destOrd="7" presId="urn:microsoft.com/office/officeart/2005/8/layout/hList1"/>
    <dgm:cxn modelId="{E3EDDCFF-9532-47B3-BBE6-6AD85A8B7F83}" srcId="{926AC4A1-AD4D-47E8-AA95-94E0BD286B0C}" destId="{7AA4A7CC-2F63-4367-9324-94D02FD01F87}" srcOrd="8" destOrd="0" parTransId="{67D77F93-5C14-413E-9432-B178CDE2F43C}" sibTransId="{8AC86F40-2835-40DE-9417-2098E9BC9D56}"/>
    <dgm:cxn modelId="{1DD2210D-683B-404B-8DED-3FB737C2074B}" type="presParOf" srcId="{AB2942AB-CF87-49B2-9091-7B174BAC8603}" destId="{A88F2152-FB35-46F1-8777-FCF2A7DE21E4}" srcOrd="0" destOrd="0" presId="urn:microsoft.com/office/officeart/2005/8/layout/hList1"/>
    <dgm:cxn modelId="{8479EEF6-A8CC-4D95-8259-6761BAA23A7A}" type="presParOf" srcId="{A88F2152-FB35-46F1-8777-FCF2A7DE21E4}" destId="{0FD0749F-BFB4-4E42-884A-D1AA59A29674}" srcOrd="0" destOrd="0" presId="urn:microsoft.com/office/officeart/2005/8/layout/hList1"/>
    <dgm:cxn modelId="{C711A0CA-9187-44AF-B6AA-0A9C484DA427}" type="presParOf" srcId="{A88F2152-FB35-46F1-8777-FCF2A7DE21E4}" destId="{648FCAE4-E324-44CC-B299-CE5AE0983101}" srcOrd="1" destOrd="0" presId="urn:microsoft.com/office/officeart/2005/8/layout/hList1"/>
    <dgm:cxn modelId="{D4381212-1BC9-48CD-AAF0-3AF0DBF67026}" type="presParOf" srcId="{AB2942AB-CF87-49B2-9091-7B174BAC8603}" destId="{E6AA4B1A-ACBC-4986-A1B9-DED6CE4153F9}" srcOrd="1" destOrd="0" presId="urn:microsoft.com/office/officeart/2005/8/layout/hList1"/>
    <dgm:cxn modelId="{262788F9-6F04-4A4D-B47D-3879C0841E5A}" type="presParOf" srcId="{AB2942AB-CF87-49B2-9091-7B174BAC8603}" destId="{C29D7C08-3C1E-4FEA-8568-BC6083F5A1E9}" srcOrd="2" destOrd="0" presId="urn:microsoft.com/office/officeart/2005/8/layout/hList1"/>
    <dgm:cxn modelId="{D139F368-1700-416C-9A14-048CDCF5BD47}" type="presParOf" srcId="{C29D7C08-3C1E-4FEA-8568-BC6083F5A1E9}" destId="{5DA4CC90-F742-4539-A55E-8CA2098852CB}" srcOrd="0" destOrd="0" presId="urn:microsoft.com/office/officeart/2005/8/layout/hList1"/>
    <dgm:cxn modelId="{203F05A1-040D-4FFF-91C7-688F0B524E14}" type="presParOf" srcId="{C29D7C08-3C1E-4FEA-8568-BC6083F5A1E9}" destId="{36156A03-292B-4DA1-96C3-11B06F46965A}" srcOrd="1" destOrd="0" presId="urn:microsoft.com/office/officeart/2005/8/layout/hList1"/>
    <dgm:cxn modelId="{158DF67C-040A-49D2-9A92-FA13D4F2CAD0}" type="presParOf" srcId="{AB2942AB-CF87-49B2-9091-7B174BAC8603}" destId="{98942723-AFA6-4832-898B-55C7DD2F0318}" srcOrd="3" destOrd="0" presId="urn:microsoft.com/office/officeart/2005/8/layout/hList1"/>
    <dgm:cxn modelId="{FB256FF0-C24C-44F4-A02B-3766B03BEC1F}" type="presParOf" srcId="{AB2942AB-CF87-49B2-9091-7B174BAC8603}" destId="{29498A7E-4C20-473A-9DA4-3EE9D5F435C9}" srcOrd="4" destOrd="0" presId="urn:microsoft.com/office/officeart/2005/8/layout/hList1"/>
    <dgm:cxn modelId="{E31A1187-488B-4755-BC30-75C14FF191D5}" type="presParOf" srcId="{29498A7E-4C20-473A-9DA4-3EE9D5F435C9}" destId="{67B9AC6C-A1CE-4A5F-A15A-88A250C5B718}" srcOrd="0" destOrd="0" presId="urn:microsoft.com/office/officeart/2005/8/layout/hList1"/>
    <dgm:cxn modelId="{65D64416-FD4B-4E7D-A959-7CFCDE59F764}" type="presParOf" srcId="{29498A7E-4C20-473A-9DA4-3EE9D5F435C9}" destId="{0C8ED2C7-F8A6-4469-95CE-58511E80DA93}" srcOrd="1" destOrd="0" presId="urn:microsoft.com/office/officeart/2005/8/layout/hList1"/>
    <dgm:cxn modelId="{0B69365B-2EE9-451E-95FF-BEE1BC6A0C33}" type="presParOf" srcId="{AB2942AB-CF87-49B2-9091-7B174BAC8603}" destId="{97B7E632-BF4B-4675-BEEA-4B6EC762FC90}" srcOrd="5" destOrd="0" presId="urn:microsoft.com/office/officeart/2005/8/layout/hList1"/>
    <dgm:cxn modelId="{6BD74344-A7F3-48AC-940E-13DA30848B28}" type="presParOf" srcId="{AB2942AB-CF87-49B2-9091-7B174BAC8603}" destId="{F20C5A96-BB90-4E4F-9C0D-75E239E25DF3}" srcOrd="6" destOrd="0" presId="urn:microsoft.com/office/officeart/2005/8/layout/hList1"/>
    <dgm:cxn modelId="{B8FA726E-DFE5-4640-A3D3-7E2F234074E5}" type="presParOf" srcId="{F20C5A96-BB90-4E4F-9C0D-75E239E25DF3}" destId="{BC5D9DA5-7509-4242-9061-161F88166691}" srcOrd="0" destOrd="0" presId="urn:microsoft.com/office/officeart/2005/8/layout/hList1"/>
    <dgm:cxn modelId="{FB3FAA9F-6BAB-4FD2-B0CA-9B7E5674D07B}" type="presParOf" srcId="{F20C5A96-BB90-4E4F-9C0D-75E239E25DF3}" destId="{CF5B223A-E3ED-4F6F-A4BC-426BD2679428}" srcOrd="1" destOrd="0" presId="urn:microsoft.com/office/officeart/2005/8/layout/hList1"/>
    <dgm:cxn modelId="{EFCF2F90-FE76-406A-B039-1E58324DE131}" type="presParOf" srcId="{AB2942AB-CF87-49B2-9091-7B174BAC8603}" destId="{386ADE69-B89A-476D-85D3-9C91F90D92B3}" srcOrd="7" destOrd="0" presId="urn:microsoft.com/office/officeart/2005/8/layout/hList1"/>
    <dgm:cxn modelId="{85ABD3D9-D99F-49FA-BD7B-DBACD8EAA663}" type="presParOf" srcId="{AB2942AB-CF87-49B2-9091-7B174BAC8603}" destId="{46DE52CC-1A5A-474A-979B-7A4A4E4E9E35}" srcOrd="8" destOrd="0" presId="urn:microsoft.com/office/officeart/2005/8/layout/hList1"/>
    <dgm:cxn modelId="{A9BE3EBD-444E-4771-B3E0-E93EC0DAAD79}" type="presParOf" srcId="{46DE52CC-1A5A-474A-979B-7A4A4E4E9E35}" destId="{690DF5B3-AC28-4219-ACFF-0602FAAC5E7C}" srcOrd="0" destOrd="0" presId="urn:microsoft.com/office/officeart/2005/8/layout/hList1"/>
    <dgm:cxn modelId="{1AE67BD5-6E74-4005-9569-8D9A45EED14A}" type="presParOf" srcId="{46DE52CC-1A5A-474A-979B-7A4A4E4E9E35}" destId="{B0EC4AA8-15DA-483C-97AD-7FFD270A227A}" srcOrd="1" destOrd="0" presId="urn:microsoft.com/office/officeart/2005/8/layout/hList1"/>
    <dgm:cxn modelId="{638C5130-3F49-41FE-8CBB-001D35BB8918}" type="presParOf" srcId="{AB2942AB-CF87-49B2-9091-7B174BAC8603}" destId="{88F95A47-46C3-4A25-9E72-72A633EDA596}" srcOrd="9" destOrd="0" presId="urn:microsoft.com/office/officeart/2005/8/layout/hList1"/>
    <dgm:cxn modelId="{EA166D0B-9160-444B-A9B3-A0169B749CE6}" type="presParOf" srcId="{AB2942AB-CF87-49B2-9091-7B174BAC8603}" destId="{BEF50036-C784-4A53-B4CB-8173B4642E75}" srcOrd="10" destOrd="0" presId="urn:microsoft.com/office/officeart/2005/8/layout/hList1"/>
    <dgm:cxn modelId="{C2876853-0E01-46CB-893D-47A3CC365672}" type="presParOf" srcId="{BEF50036-C784-4A53-B4CB-8173B4642E75}" destId="{22770172-EEE5-4253-9208-069FA4A69B79}" srcOrd="0" destOrd="0" presId="urn:microsoft.com/office/officeart/2005/8/layout/hList1"/>
    <dgm:cxn modelId="{DF877C94-0FCA-4E58-9009-DC766DFBADBF}" type="presParOf" srcId="{BEF50036-C784-4A53-B4CB-8173B4642E75}" destId="{669A7BA3-EA97-419C-B3E4-F38A3DC824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1D94-C9C6-4CC3-A53D-B51B0179514F}">
      <dsp:nvSpPr>
        <dsp:cNvPr id="0" name=""/>
        <dsp:cNvSpPr/>
      </dsp:nvSpPr>
      <dsp:spPr>
        <a:xfrm>
          <a:off x="0" y="3058"/>
          <a:ext cx="5111749" cy="651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B29AB-ABAE-46D0-B54E-624A4937671B}">
      <dsp:nvSpPr>
        <dsp:cNvPr id="0" name=""/>
        <dsp:cNvSpPr/>
      </dsp:nvSpPr>
      <dsp:spPr>
        <a:xfrm>
          <a:off x="197098" y="149660"/>
          <a:ext cx="358360" cy="3583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0CA0C-AD01-4AED-AA76-FD19BB081C29}">
      <dsp:nvSpPr>
        <dsp:cNvPr id="0" name=""/>
        <dsp:cNvSpPr/>
      </dsp:nvSpPr>
      <dsp:spPr>
        <a:xfrm>
          <a:off x="752556" y="3058"/>
          <a:ext cx="4359193" cy="65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57" tIns="68957" rIns="68957" bIns="689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Why Use Data Science Tools</a:t>
          </a:r>
        </a:p>
      </dsp:txBody>
      <dsp:txXfrm>
        <a:off x="752556" y="3058"/>
        <a:ext cx="4359193" cy="651563"/>
      </dsp:txXfrm>
    </dsp:sp>
    <dsp:sp modelId="{D432698C-80FF-4051-93D8-A5DFDD87361C}">
      <dsp:nvSpPr>
        <dsp:cNvPr id="0" name=""/>
        <dsp:cNvSpPr/>
      </dsp:nvSpPr>
      <dsp:spPr>
        <a:xfrm>
          <a:off x="0" y="817513"/>
          <a:ext cx="5111749" cy="651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ABDA7-C310-4949-B7DE-7C7D99AF5274}">
      <dsp:nvSpPr>
        <dsp:cNvPr id="0" name=""/>
        <dsp:cNvSpPr/>
      </dsp:nvSpPr>
      <dsp:spPr>
        <a:xfrm>
          <a:off x="197098" y="964115"/>
          <a:ext cx="358360" cy="3583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F77A1-E965-453C-BB40-136BDCEA012A}">
      <dsp:nvSpPr>
        <dsp:cNvPr id="0" name=""/>
        <dsp:cNvSpPr/>
      </dsp:nvSpPr>
      <dsp:spPr>
        <a:xfrm>
          <a:off x="752556" y="817513"/>
          <a:ext cx="4359193" cy="65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57" tIns="68957" rIns="68957" bIns="689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Capture and Curation</a:t>
          </a:r>
        </a:p>
      </dsp:txBody>
      <dsp:txXfrm>
        <a:off x="752556" y="817513"/>
        <a:ext cx="4359193" cy="651563"/>
      </dsp:txXfrm>
    </dsp:sp>
    <dsp:sp modelId="{BE9184EE-D501-4657-BAB2-E67431557402}">
      <dsp:nvSpPr>
        <dsp:cNvPr id="0" name=""/>
        <dsp:cNvSpPr/>
      </dsp:nvSpPr>
      <dsp:spPr>
        <a:xfrm>
          <a:off x="0" y="1631968"/>
          <a:ext cx="5111749" cy="651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91F93-0AE3-430E-954F-93B0D4D07579}">
      <dsp:nvSpPr>
        <dsp:cNvPr id="0" name=""/>
        <dsp:cNvSpPr/>
      </dsp:nvSpPr>
      <dsp:spPr>
        <a:xfrm>
          <a:off x="197098" y="1778570"/>
          <a:ext cx="358360" cy="3583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57D79-E86B-449D-A6E1-2EFDCE0A485E}">
      <dsp:nvSpPr>
        <dsp:cNvPr id="0" name=""/>
        <dsp:cNvSpPr/>
      </dsp:nvSpPr>
      <dsp:spPr>
        <a:xfrm>
          <a:off x="752556" y="1631968"/>
          <a:ext cx="4359193" cy="65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57" tIns="68957" rIns="68957" bIns="689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Analysis- Machine Learning Models</a:t>
          </a:r>
        </a:p>
      </dsp:txBody>
      <dsp:txXfrm>
        <a:off x="752556" y="1631968"/>
        <a:ext cx="4359193" cy="651563"/>
      </dsp:txXfrm>
    </dsp:sp>
    <dsp:sp modelId="{B8CF38E8-B2AD-4430-8655-25B62738565A}">
      <dsp:nvSpPr>
        <dsp:cNvPr id="0" name=""/>
        <dsp:cNvSpPr/>
      </dsp:nvSpPr>
      <dsp:spPr>
        <a:xfrm>
          <a:off x="0" y="2446423"/>
          <a:ext cx="5111749" cy="651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E1521-30BC-43B7-B543-B482280B5CBA}">
      <dsp:nvSpPr>
        <dsp:cNvPr id="0" name=""/>
        <dsp:cNvSpPr/>
      </dsp:nvSpPr>
      <dsp:spPr>
        <a:xfrm>
          <a:off x="197098" y="2593025"/>
          <a:ext cx="358360" cy="3583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8E93-9D56-4BA0-B14A-61BAC6C6A00A}">
      <dsp:nvSpPr>
        <dsp:cNvPr id="0" name=""/>
        <dsp:cNvSpPr/>
      </dsp:nvSpPr>
      <dsp:spPr>
        <a:xfrm>
          <a:off x="752556" y="2446423"/>
          <a:ext cx="4359193" cy="65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57" tIns="68957" rIns="68957" bIns="689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Interesting Examples from Poli Sci/Pub Admin/Policy</a:t>
          </a:r>
        </a:p>
      </dsp:txBody>
      <dsp:txXfrm>
        <a:off x="752556" y="2446423"/>
        <a:ext cx="4359193" cy="651563"/>
      </dsp:txXfrm>
    </dsp:sp>
    <dsp:sp modelId="{13A843D2-5E30-488A-9D67-C9942C9A86B3}">
      <dsp:nvSpPr>
        <dsp:cNvPr id="0" name=""/>
        <dsp:cNvSpPr/>
      </dsp:nvSpPr>
      <dsp:spPr>
        <a:xfrm>
          <a:off x="0" y="3260878"/>
          <a:ext cx="5111749" cy="651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7258C-2C9F-482D-9740-30EF209DB76C}">
      <dsp:nvSpPr>
        <dsp:cNvPr id="0" name=""/>
        <dsp:cNvSpPr/>
      </dsp:nvSpPr>
      <dsp:spPr>
        <a:xfrm>
          <a:off x="197098" y="3407480"/>
          <a:ext cx="358360" cy="3583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B4AEB-9275-47D5-A93B-F3FF499A685D}">
      <dsp:nvSpPr>
        <dsp:cNvPr id="0" name=""/>
        <dsp:cNvSpPr/>
      </dsp:nvSpPr>
      <dsp:spPr>
        <a:xfrm>
          <a:off x="752556" y="3260878"/>
          <a:ext cx="4359193" cy="65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57" tIns="68957" rIns="68957" bIns="689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Resources</a:t>
          </a:r>
        </a:p>
      </dsp:txBody>
      <dsp:txXfrm>
        <a:off x="752556" y="3260878"/>
        <a:ext cx="4359193" cy="65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D6E5D-480B-4547-BE94-1652EF05B49F}">
      <dsp:nvSpPr>
        <dsp:cNvPr id="0" name=""/>
        <dsp:cNvSpPr/>
      </dsp:nvSpPr>
      <dsp:spPr>
        <a:xfrm>
          <a:off x="0" y="340153"/>
          <a:ext cx="8426083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58" tIns="270764" rIns="6539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Natural Language Processing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Sound Recognition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Image Detection</a:t>
          </a:r>
        </a:p>
      </dsp:txBody>
      <dsp:txXfrm>
        <a:off x="0" y="340153"/>
        <a:ext cx="8426083" cy="982800"/>
      </dsp:txXfrm>
    </dsp:sp>
    <dsp:sp modelId="{37F5B6AF-E6C1-4D64-9BE9-55B722FD9AD5}">
      <dsp:nvSpPr>
        <dsp:cNvPr id="0" name=""/>
        <dsp:cNvSpPr/>
      </dsp:nvSpPr>
      <dsp:spPr>
        <a:xfrm>
          <a:off x="421304" y="148273"/>
          <a:ext cx="58982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940" tIns="0" rIns="22294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New methods and tools</a:t>
          </a:r>
          <a:endParaRPr lang="en-US" sz="1300" kern="1200" dirty="0"/>
        </a:p>
      </dsp:txBody>
      <dsp:txXfrm>
        <a:off x="440038" y="167007"/>
        <a:ext cx="5860790" cy="346292"/>
      </dsp:txXfrm>
    </dsp:sp>
    <dsp:sp modelId="{00C712D7-E6E4-44CF-BEA7-636D97A8A40F}">
      <dsp:nvSpPr>
        <dsp:cNvPr id="0" name=""/>
        <dsp:cNvSpPr/>
      </dsp:nvSpPr>
      <dsp:spPr>
        <a:xfrm>
          <a:off x="0" y="1585033"/>
          <a:ext cx="8426083" cy="1597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58" tIns="270764" rIns="6539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Improve classification and prediction tasks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Improve analyses of complex social phenomena (nonlinearities, sparsity, and multidimensional moderating effects)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Ensemble models for improved performance (flexible functional forms)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Handle missing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Productize models flexibly</a:t>
          </a:r>
        </a:p>
      </dsp:txBody>
      <dsp:txXfrm>
        <a:off x="0" y="1585033"/>
        <a:ext cx="8426083" cy="1597050"/>
      </dsp:txXfrm>
    </dsp:sp>
    <dsp:sp modelId="{30FC682E-68B9-47FB-99B4-94C7B01A8F75}">
      <dsp:nvSpPr>
        <dsp:cNvPr id="0" name=""/>
        <dsp:cNvSpPr/>
      </dsp:nvSpPr>
      <dsp:spPr>
        <a:xfrm>
          <a:off x="421304" y="1393153"/>
          <a:ext cx="58982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940" tIns="0" rIns="22294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Improve upon existing approaches</a:t>
          </a:r>
          <a:endParaRPr lang="en-US" sz="1300" kern="1200"/>
        </a:p>
      </dsp:txBody>
      <dsp:txXfrm>
        <a:off x="440038" y="1411887"/>
        <a:ext cx="5860790" cy="346292"/>
      </dsp:txXfrm>
    </dsp:sp>
    <dsp:sp modelId="{657949FA-86D2-4993-A66A-0D3DEC1A8863}">
      <dsp:nvSpPr>
        <dsp:cNvPr id="0" name=""/>
        <dsp:cNvSpPr/>
      </dsp:nvSpPr>
      <dsp:spPr>
        <a:xfrm>
          <a:off x="0" y="3444163"/>
          <a:ext cx="8426083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958" tIns="270764" rIns="6539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Make clearer issues of overfitting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Robustness checks</a:t>
          </a:r>
        </a:p>
      </dsp:txBody>
      <dsp:txXfrm>
        <a:off x="0" y="3444163"/>
        <a:ext cx="8426083" cy="757575"/>
      </dsp:txXfrm>
    </dsp:sp>
    <dsp:sp modelId="{F92B9519-2138-4717-B1B0-03BB36D7AF04}">
      <dsp:nvSpPr>
        <dsp:cNvPr id="0" name=""/>
        <dsp:cNvSpPr/>
      </dsp:nvSpPr>
      <dsp:spPr>
        <a:xfrm>
          <a:off x="421304" y="3252283"/>
          <a:ext cx="58982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940" tIns="0" rIns="22294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Couple with traditional research approaches (under different assumptions)</a:t>
          </a:r>
          <a:endParaRPr lang="en-US" sz="1300" kern="1200" dirty="0"/>
        </a:p>
      </dsp:txBody>
      <dsp:txXfrm>
        <a:off x="440038" y="3271017"/>
        <a:ext cx="5860790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C55C-DA1E-4031-94BA-44EB4415A47B}">
      <dsp:nvSpPr>
        <dsp:cNvPr id="0" name=""/>
        <dsp:cNvSpPr/>
      </dsp:nvSpPr>
      <dsp:spPr>
        <a:xfrm>
          <a:off x="2145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Devise Sampling Strategy</a:t>
          </a:r>
        </a:p>
      </dsp:txBody>
      <dsp:txXfrm>
        <a:off x="384030" y="687156"/>
        <a:ext cx="1145656" cy="763770"/>
      </dsp:txXfrm>
    </dsp:sp>
    <dsp:sp modelId="{91820A9D-7A07-49D0-ADE2-8780CDC018A0}">
      <dsp:nvSpPr>
        <dsp:cNvPr id="0" name=""/>
        <dsp:cNvSpPr/>
      </dsp:nvSpPr>
      <dsp:spPr>
        <a:xfrm>
          <a:off x="1720629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Administer Survey to Local Governments</a:t>
          </a:r>
        </a:p>
      </dsp:txBody>
      <dsp:txXfrm>
        <a:off x="2102514" y="687156"/>
        <a:ext cx="1145656" cy="763770"/>
      </dsp:txXfrm>
    </dsp:sp>
    <dsp:sp modelId="{31CAE184-990B-4C20-97EA-FA45871BA914}">
      <dsp:nvSpPr>
        <dsp:cNvPr id="0" name=""/>
        <dsp:cNvSpPr/>
      </dsp:nvSpPr>
      <dsp:spPr>
        <a:xfrm>
          <a:off x="3439113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Include Ideology Question on Survey</a:t>
          </a:r>
        </a:p>
      </dsp:txBody>
      <dsp:txXfrm>
        <a:off x="3820998" y="687156"/>
        <a:ext cx="1145656" cy="763770"/>
      </dsp:txXfrm>
    </dsp:sp>
    <dsp:sp modelId="{F908E467-055F-45D8-A934-F2DBA58EAEB9}">
      <dsp:nvSpPr>
        <dsp:cNvPr id="0" name=""/>
        <dsp:cNvSpPr/>
      </dsp:nvSpPr>
      <dsp:spPr>
        <a:xfrm>
          <a:off x="5157597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Determine Representativeness of Data</a:t>
          </a:r>
        </a:p>
      </dsp:txBody>
      <dsp:txXfrm>
        <a:off x="5539482" y="687156"/>
        <a:ext cx="1145656" cy="763770"/>
      </dsp:txXfrm>
    </dsp:sp>
    <dsp:sp modelId="{4B53418E-651A-4D04-86EB-781B5151CC3F}">
      <dsp:nvSpPr>
        <dsp:cNvPr id="0" name=""/>
        <dsp:cNvSpPr/>
      </dsp:nvSpPr>
      <dsp:spPr>
        <a:xfrm>
          <a:off x="6876081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Consider issues around Missing Data</a:t>
          </a:r>
        </a:p>
      </dsp:txBody>
      <dsp:txXfrm>
        <a:off x="7257966" y="687156"/>
        <a:ext cx="1145656" cy="763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C55C-DA1E-4031-94BA-44EB4415A47B}">
      <dsp:nvSpPr>
        <dsp:cNvPr id="0" name=""/>
        <dsp:cNvSpPr/>
      </dsp:nvSpPr>
      <dsp:spPr>
        <a:xfrm>
          <a:off x="2145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Devise Sampling Strategy</a:t>
          </a:r>
        </a:p>
      </dsp:txBody>
      <dsp:txXfrm>
        <a:off x="384030" y="687156"/>
        <a:ext cx="1145656" cy="763770"/>
      </dsp:txXfrm>
    </dsp:sp>
    <dsp:sp modelId="{91820A9D-7A07-49D0-ADE2-8780CDC018A0}">
      <dsp:nvSpPr>
        <dsp:cNvPr id="0" name=""/>
        <dsp:cNvSpPr/>
      </dsp:nvSpPr>
      <dsp:spPr>
        <a:xfrm>
          <a:off x="1720629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Administer Survey to Local Governments</a:t>
          </a:r>
        </a:p>
      </dsp:txBody>
      <dsp:txXfrm>
        <a:off x="2102514" y="687156"/>
        <a:ext cx="1145656" cy="763770"/>
      </dsp:txXfrm>
    </dsp:sp>
    <dsp:sp modelId="{31CAE184-990B-4C20-97EA-FA45871BA914}">
      <dsp:nvSpPr>
        <dsp:cNvPr id="0" name=""/>
        <dsp:cNvSpPr/>
      </dsp:nvSpPr>
      <dsp:spPr>
        <a:xfrm>
          <a:off x="3439113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Include Ideology Question on Survey</a:t>
          </a:r>
        </a:p>
      </dsp:txBody>
      <dsp:txXfrm>
        <a:off x="3820998" y="687156"/>
        <a:ext cx="1145656" cy="763770"/>
      </dsp:txXfrm>
    </dsp:sp>
    <dsp:sp modelId="{F908E467-055F-45D8-A934-F2DBA58EAEB9}">
      <dsp:nvSpPr>
        <dsp:cNvPr id="0" name=""/>
        <dsp:cNvSpPr/>
      </dsp:nvSpPr>
      <dsp:spPr>
        <a:xfrm>
          <a:off x="5157597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Determine Representativeness of Data</a:t>
          </a:r>
        </a:p>
      </dsp:txBody>
      <dsp:txXfrm>
        <a:off x="5539482" y="687156"/>
        <a:ext cx="1145656" cy="763770"/>
      </dsp:txXfrm>
    </dsp:sp>
    <dsp:sp modelId="{4B53418E-651A-4D04-86EB-781B5151CC3F}">
      <dsp:nvSpPr>
        <dsp:cNvPr id="0" name=""/>
        <dsp:cNvSpPr/>
      </dsp:nvSpPr>
      <dsp:spPr>
        <a:xfrm>
          <a:off x="6876081" y="687156"/>
          <a:ext cx="1909426" cy="763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Consider issues around Missing Data</a:t>
          </a:r>
        </a:p>
      </dsp:txBody>
      <dsp:txXfrm>
        <a:off x="7257966" y="687156"/>
        <a:ext cx="1145656" cy="763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20A9D-7A07-49D0-ADE2-8780CDC018A0}">
      <dsp:nvSpPr>
        <dsp:cNvPr id="0" name=""/>
        <dsp:cNvSpPr/>
      </dsp:nvSpPr>
      <dsp:spPr>
        <a:xfrm>
          <a:off x="2096" y="784633"/>
          <a:ext cx="1865599" cy="746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Get Master List of Govt Websites</a:t>
          </a:r>
        </a:p>
      </dsp:txBody>
      <dsp:txXfrm>
        <a:off x="375216" y="784633"/>
        <a:ext cx="1119360" cy="746239"/>
      </dsp:txXfrm>
    </dsp:sp>
    <dsp:sp modelId="{0D7FEBFC-14AD-4EB6-8BD9-B7AC9EDEB6CF}">
      <dsp:nvSpPr>
        <dsp:cNvPr id="0" name=""/>
        <dsp:cNvSpPr/>
      </dsp:nvSpPr>
      <dsp:spPr>
        <a:xfrm>
          <a:off x="1681135" y="784633"/>
          <a:ext cx="1865599" cy="746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Determine where Ideology Might be Uniformly Stored*</a:t>
          </a:r>
        </a:p>
      </dsp:txBody>
      <dsp:txXfrm>
        <a:off x="2054255" y="784633"/>
        <a:ext cx="1119360" cy="746239"/>
      </dsp:txXfrm>
    </dsp:sp>
    <dsp:sp modelId="{31CAE184-990B-4C20-97EA-FA45871BA914}">
      <dsp:nvSpPr>
        <dsp:cNvPr id="0" name=""/>
        <dsp:cNvSpPr/>
      </dsp:nvSpPr>
      <dsp:spPr>
        <a:xfrm>
          <a:off x="3360174" y="784633"/>
          <a:ext cx="1865599" cy="746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Web-based Crawler to Scrape Data </a:t>
          </a:r>
        </a:p>
      </dsp:txBody>
      <dsp:txXfrm>
        <a:off x="3733294" y="784633"/>
        <a:ext cx="1119360" cy="746239"/>
      </dsp:txXfrm>
    </dsp:sp>
    <dsp:sp modelId="{F908E467-055F-45D8-A934-F2DBA58EAEB9}">
      <dsp:nvSpPr>
        <dsp:cNvPr id="0" name=""/>
        <dsp:cNvSpPr/>
      </dsp:nvSpPr>
      <dsp:spPr>
        <a:xfrm>
          <a:off x="5039213" y="784633"/>
          <a:ext cx="1865599" cy="746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Filter Out Irrelevant Information</a:t>
          </a:r>
        </a:p>
      </dsp:txBody>
      <dsp:txXfrm>
        <a:off x="5412333" y="784633"/>
        <a:ext cx="1119360" cy="746239"/>
      </dsp:txXfrm>
    </dsp:sp>
    <dsp:sp modelId="{4B53418E-651A-4D04-86EB-781B5151CC3F}">
      <dsp:nvSpPr>
        <dsp:cNvPr id="0" name=""/>
        <dsp:cNvSpPr/>
      </dsp:nvSpPr>
      <dsp:spPr>
        <a:xfrm>
          <a:off x="6718252" y="784633"/>
          <a:ext cx="1865599" cy="746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Text from Data to Discern Mayor’s Ideology</a:t>
          </a:r>
        </a:p>
      </dsp:txBody>
      <dsp:txXfrm>
        <a:off x="7091372" y="784633"/>
        <a:ext cx="1119360" cy="746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45966-FEB9-4309-9501-37D2F30D769B}">
      <dsp:nvSpPr>
        <dsp:cNvPr id="0" name=""/>
        <dsp:cNvSpPr/>
      </dsp:nvSpPr>
      <dsp:spPr>
        <a:xfrm>
          <a:off x="0" y="306681"/>
          <a:ext cx="519813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433" tIns="291592" rIns="40343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~2 million Tweets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~600,000 unique users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11 economic development/social policies </a:t>
          </a:r>
        </a:p>
      </dsp:txBody>
      <dsp:txXfrm>
        <a:off x="0" y="306681"/>
        <a:ext cx="5198131" cy="1058400"/>
      </dsp:txXfrm>
    </dsp:sp>
    <dsp:sp modelId="{2B05FB2C-8485-4D4E-8CC9-56CDFAC77BDC}">
      <dsp:nvSpPr>
        <dsp:cNvPr id="0" name=""/>
        <dsp:cNvSpPr/>
      </dsp:nvSpPr>
      <dsp:spPr>
        <a:xfrm>
          <a:off x="259906" y="100041"/>
          <a:ext cx="3638691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34" tIns="0" rIns="1375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Tweets collected</a:t>
          </a:r>
          <a:endParaRPr lang="en-US" sz="1400" kern="1200"/>
        </a:p>
      </dsp:txBody>
      <dsp:txXfrm>
        <a:off x="280081" y="120216"/>
        <a:ext cx="3598341" cy="372930"/>
      </dsp:txXfrm>
    </dsp:sp>
    <dsp:sp modelId="{D7439AEB-C3B2-4D99-A4BF-525B144A8A90}">
      <dsp:nvSpPr>
        <dsp:cNvPr id="0" name=""/>
        <dsp:cNvSpPr/>
      </dsp:nvSpPr>
      <dsp:spPr>
        <a:xfrm>
          <a:off x="0" y="1647321"/>
          <a:ext cx="5198131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433" tIns="291592" rIns="40343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Run on all 600,000 users</a:t>
          </a:r>
        </a:p>
      </dsp:txBody>
      <dsp:txXfrm>
        <a:off x="0" y="1647321"/>
        <a:ext cx="5198131" cy="595350"/>
      </dsp:txXfrm>
    </dsp:sp>
    <dsp:sp modelId="{0BD57A70-D358-4106-95E4-8ABEF35D6B19}">
      <dsp:nvSpPr>
        <dsp:cNvPr id="0" name=""/>
        <dsp:cNvSpPr/>
      </dsp:nvSpPr>
      <dsp:spPr>
        <a:xfrm>
          <a:off x="259906" y="1440681"/>
          <a:ext cx="3638691" cy="4132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34" tIns="0" rIns="1375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Predict botornot </a:t>
          </a:r>
          <a:endParaRPr lang="en-US" sz="1400" kern="1200"/>
        </a:p>
      </dsp:txBody>
      <dsp:txXfrm>
        <a:off x="280081" y="1460856"/>
        <a:ext cx="3598341" cy="372930"/>
      </dsp:txXfrm>
    </dsp:sp>
    <dsp:sp modelId="{3C19C2BA-FFEE-4803-8B11-7D8024E09CDD}">
      <dsp:nvSpPr>
        <dsp:cNvPr id="0" name=""/>
        <dsp:cNvSpPr/>
      </dsp:nvSpPr>
      <dsp:spPr>
        <a:xfrm>
          <a:off x="0" y="2524911"/>
          <a:ext cx="519813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433" tIns="291592" rIns="40343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Sentiment analysis on all 2 million Tweets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Sentiment analysis on all timelines from Influencers (~5 million Tweets)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Also, calculated user sentiment mean and SD</a:t>
          </a:r>
        </a:p>
      </dsp:txBody>
      <dsp:txXfrm>
        <a:off x="0" y="2524911"/>
        <a:ext cx="5198131" cy="1256850"/>
      </dsp:txXfrm>
    </dsp:sp>
    <dsp:sp modelId="{22DAB57B-5CE9-404E-B86D-3195722930D1}">
      <dsp:nvSpPr>
        <dsp:cNvPr id="0" name=""/>
        <dsp:cNvSpPr/>
      </dsp:nvSpPr>
      <dsp:spPr>
        <a:xfrm>
          <a:off x="259906" y="2318271"/>
          <a:ext cx="3638691" cy="4132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34" tIns="0" rIns="1375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Timelines (200 Tweets per- All influencers)</a:t>
          </a:r>
          <a:endParaRPr lang="en-US" sz="1400" kern="1200"/>
        </a:p>
      </dsp:txBody>
      <dsp:txXfrm>
        <a:off x="280081" y="2338446"/>
        <a:ext cx="3598341" cy="372930"/>
      </dsp:txXfrm>
    </dsp:sp>
    <dsp:sp modelId="{A162DFBE-C223-4E73-AA1F-120248C7DEDE}">
      <dsp:nvSpPr>
        <dsp:cNvPr id="0" name=""/>
        <dsp:cNvSpPr/>
      </dsp:nvSpPr>
      <dsp:spPr>
        <a:xfrm>
          <a:off x="0" y="4064002"/>
          <a:ext cx="5198131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433" tIns="291592" rIns="40343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Large number of dictionaries created/found to start classifying users by their point in the policymaking process.</a:t>
          </a:r>
        </a:p>
      </dsp:txBody>
      <dsp:txXfrm>
        <a:off x="0" y="4064002"/>
        <a:ext cx="5198131" cy="793800"/>
      </dsp:txXfrm>
    </dsp:sp>
    <dsp:sp modelId="{98B7D099-1184-46F2-8096-B94386910AA8}">
      <dsp:nvSpPr>
        <dsp:cNvPr id="0" name=""/>
        <dsp:cNvSpPr/>
      </dsp:nvSpPr>
      <dsp:spPr>
        <a:xfrm>
          <a:off x="259906" y="3857362"/>
          <a:ext cx="3638691" cy="413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34" tIns="0" rIns="13753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Classification</a:t>
          </a:r>
          <a:endParaRPr lang="en-US" sz="1400" kern="1200"/>
        </a:p>
      </dsp:txBody>
      <dsp:txXfrm>
        <a:off x="280081" y="3877537"/>
        <a:ext cx="3598341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0749F-BFB4-4E42-884A-D1AA59A29674}">
      <dsp:nvSpPr>
        <dsp:cNvPr id="0" name=""/>
        <dsp:cNvSpPr/>
      </dsp:nvSpPr>
      <dsp:spPr>
        <a:xfrm>
          <a:off x="2489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Regression-based</a:t>
          </a:r>
        </a:p>
      </dsp:txBody>
      <dsp:txXfrm>
        <a:off x="2489" y="594039"/>
        <a:ext cx="1322793" cy="295744"/>
      </dsp:txXfrm>
    </dsp:sp>
    <dsp:sp modelId="{648FCAE4-E324-44CC-B299-CE5AE0983101}">
      <dsp:nvSpPr>
        <dsp:cNvPr id="0" name=""/>
        <dsp:cNvSpPr/>
      </dsp:nvSpPr>
      <dsp:spPr>
        <a:xfrm>
          <a:off x="2489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Linear Regression (Polynomial)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Regularized Regression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Lasso Regression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Elastic Nets Regression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Naïve Bayes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Splines/MARS (Mixture models)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K-Nearest Neighbors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Decisions Tree (CART)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SVM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Ada Boost (Ensemble)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Gradient Boosting Method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Random Forest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Extra Trees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Artificial Neural Network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Generalized additive models (NL)</a:t>
          </a:r>
        </a:p>
      </dsp:txBody>
      <dsp:txXfrm>
        <a:off x="2489" y="889784"/>
        <a:ext cx="1322793" cy="2415600"/>
      </dsp:txXfrm>
    </dsp:sp>
    <dsp:sp modelId="{5DA4CC90-F742-4539-A55E-8CA2098852CB}">
      <dsp:nvSpPr>
        <dsp:cNvPr id="0" name=""/>
        <dsp:cNvSpPr/>
      </dsp:nvSpPr>
      <dsp:spPr>
        <a:xfrm>
          <a:off x="1510474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Classification</a:t>
          </a:r>
        </a:p>
      </dsp:txBody>
      <dsp:txXfrm>
        <a:off x="1510474" y="594039"/>
        <a:ext cx="1322793" cy="295744"/>
      </dsp:txXfrm>
    </dsp:sp>
    <dsp:sp modelId="{36156A03-292B-4DA1-96C3-11B06F46965A}">
      <dsp:nvSpPr>
        <dsp:cNvPr id="0" name=""/>
        <dsp:cNvSpPr/>
      </dsp:nvSpPr>
      <dsp:spPr>
        <a:xfrm>
          <a:off x="1510474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Logistic Regression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Linear Discriminant Analysis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K-Nearest Neighbors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Decisions Tree (CART)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Support Vector Classifier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Ada Boost (Ensemble Boosting)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Gradient Boosting Method (Ensemble Boosting)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Random Forest (Ensemble Bagging)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Extra Trees (Ensemble Bagging)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Artificial Neural Networks </a:t>
          </a:r>
        </a:p>
      </dsp:txBody>
      <dsp:txXfrm>
        <a:off x="1510474" y="889784"/>
        <a:ext cx="1322793" cy="2415600"/>
      </dsp:txXfrm>
    </dsp:sp>
    <dsp:sp modelId="{67B9AC6C-A1CE-4A5F-A15A-88A250C5B718}">
      <dsp:nvSpPr>
        <dsp:cNvPr id="0" name=""/>
        <dsp:cNvSpPr/>
      </dsp:nvSpPr>
      <dsp:spPr>
        <a:xfrm>
          <a:off x="3018458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Recursive Partioning</a:t>
          </a:r>
        </a:p>
      </dsp:txBody>
      <dsp:txXfrm>
        <a:off x="3018458" y="594039"/>
        <a:ext cx="1322793" cy="295744"/>
      </dsp:txXfrm>
    </dsp:sp>
    <dsp:sp modelId="{0C8ED2C7-F8A6-4469-95CE-58511E80DA93}">
      <dsp:nvSpPr>
        <dsp:cNvPr id="0" name=""/>
        <dsp:cNvSpPr/>
      </dsp:nvSpPr>
      <dsp:spPr>
        <a:xfrm>
          <a:off x="3018458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Classification and Regression Trees (CART)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Conditional Inference Trees (CTREE)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Random Forest Models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Gradient Boost Trees(GBT) /XGBoost/LightGBM</a:t>
          </a:r>
        </a:p>
      </dsp:txBody>
      <dsp:txXfrm>
        <a:off x="3018458" y="889784"/>
        <a:ext cx="1322793" cy="2415600"/>
      </dsp:txXfrm>
    </dsp:sp>
    <dsp:sp modelId="{BC5D9DA5-7509-4242-9061-161F88166691}">
      <dsp:nvSpPr>
        <dsp:cNvPr id="0" name=""/>
        <dsp:cNvSpPr/>
      </dsp:nvSpPr>
      <dsp:spPr>
        <a:xfrm>
          <a:off x="4526443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Neural Networks </a:t>
          </a:r>
        </a:p>
      </dsp:txBody>
      <dsp:txXfrm>
        <a:off x="4526443" y="594039"/>
        <a:ext cx="1322793" cy="295744"/>
      </dsp:txXfrm>
    </dsp:sp>
    <dsp:sp modelId="{CF5B223A-E3ED-4F6F-A4BC-426BD2679428}">
      <dsp:nvSpPr>
        <dsp:cNvPr id="0" name=""/>
        <dsp:cNvSpPr/>
      </dsp:nvSpPr>
      <dsp:spPr>
        <a:xfrm>
          <a:off x="4526443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Artificial Neural Networks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Convolutional Neural Networks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Recurrent Neural Networks</a:t>
          </a:r>
        </a:p>
      </dsp:txBody>
      <dsp:txXfrm>
        <a:off x="4526443" y="889784"/>
        <a:ext cx="1322793" cy="2415600"/>
      </dsp:txXfrm>
    </dsp:sp>
    <dsp:sp modelId="{690DF5B3-AC28-4219-ACFF-0602FAAC5E7C}">
      <dsp:nvSpPr>
        <dsp:cNvPr id="0" name=""/>
        <dsp:cNvSpPr/>
      </dsp:nvSpPr>
      <dsp:spPr>
        <a:xfrm>
          <a:off x="6034428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Unsupervised (No labels/outcome variable)</a:t>
          </a:r>
        </a:p>
      </dsp:txBody>
      <dsp:txXfrm>
        <a:off x="6034428" y="594039"/>
        <a:ext cx="1322793" cy="295744"/>
      </dsp:txXfrm>
    </dsp:sp>
    <dsp:sp modelId="{B0EC4AA8-15DA-483C-97AD-7FFD270A227A}">
      <dsp:nvSpPr>
        <dsp:cNvPr id="0" name=""/>
        <dsp:cNvSpPr/>
      </dsp:nvSpPr>
      <dsp:spPr>
        <a:xfrm>
          <a:off x="6034428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K-Means Clustering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Principle Components Analysis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K-Nearest Neighbors</a:t>
          </a:r>
        </a:p>
      </dsp:txBody>
      <dsp:txXfrm>
        <a:off x="6034428" y="889784"/>
        <a:ext cx="1322793" cy="2415600"/>
      </dsp:txXfrm>
    </dsp:sp>
    <dsp:sp modelId="{22770172-EEE5-4253-9208-069FA4A69B79}">
      <dsp:nvSpPr>
        <dsp:cNvPr id="0" name=""/>
        <dsp:cNvSpPr/>
      </dsp:nvSpPr>
      <dsp:spPr>
        <a:xfrm>
          <a:off x="7542412" y="594039"/>
          <a:ext cx="1322793" cy="295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Ensemble Methods</a:t>
          </a:r>
        </a:p>
      </dsp:txBody>
      <dsp:txXfrm>
        <a:off x="7542412" y="594039"/>
        <a:ext cx="1322793" cy="295744"/>
      </dsp:txXfrm>
    </dsp:sp>
    <dsp:sp modelId="{669A7BA3-EA97-419C-B3E4-F38A3DC824AF}">
      <dsp:nvSpPr>
        <dsp:cNvPr id="0" name=""/>
        <dsp:cNvSpPr/>
      </dsp:nvSpPr>
      <dsp:spPr>
        <a:xfrm>
          <a:off x="7542412" y="889784"/>
          <a:ext cx="1322793" cy="2415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err="1"/>
            <a:t>Gboost</a:t>
          </a:r>
          <a:r>
            <a:rPr lang="en-US" sz="800" kern="1200"/>
            <a:t>/AdaBoost/</a:t>
          </a:r>
          <a:r>
            <a:rPr lang="en-US" sz="800" kern="1200" err="1"/>
            <a:t>XGBoost</a:t>
          </a:r>
          <a:r>
            <a:rPr lang="en-US" sz="800" kern="1200"/>
            <a:t> (other Boosting Methods)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Extra trees (Ensemble Bagging)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Random Forest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Voting Classifiers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Ensemble Models</a:t>
          </a:r>
        </a:p>
      </dsp:txBody>
      <dsp:txXfrm>
        <a:off x="7542412" y="889784"/>
        <a:ext cx="1322793" cy="241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25BE3CEC-943F-4C4D-B691-C012EC864A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AD03CDB2-8B35-4529-9C22-0622B9591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use data science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CDB2-8B35-4529-9C22-0622B95915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3874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0735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99795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76781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97255"/>
            <a:ext cx="4040188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989969"/>
            <a:ext cx="4040188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7255"/>
            <a:ext cx="4041775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969"/>
            <a:ext cx="4041775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2058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5355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14108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22"/>
            <a:ext cx="3008313" cy="7773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9122"/>
            <a:ext cx="5111750" cy="3915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9519"/>
            <a:ext cx="3008313" cy="2985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3734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5851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764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83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179"/>
            <a:ext cx="8229600" cy="29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7463C41C-A487-0C45-A261-16903102544D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URL</a:t>
            </a:r>
          </a:p>
        </p:txBody>
      </p:sp>
      <p:pic>
        <p:nvPicPr>
          <p:cNvPr id="7" name="Picture 6" descr="MD-flag-background-pp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8" name="Picture 7" descr="UMBC-primary-logo-CMYK-on-blac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pic>
        <p:nvPicPr>
          <p:cNvPr id="10" name="Picture 9" descr="corner-elem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18" y="3901058"/>
            <a:ext cx="1224081" cy="124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l.acm.org/doi/pdf/10.1145/3219819.3219911?casa_token=n-Yl8axjWKsAAAAA:Id19_dEDG6XSPJzH776rSnJ0f1FGrCoyhN6gj6PKqqW2FbRBrUw9DIEPnjqRSIHH62q12I5153qxXQ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ricjstokan.com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0075" TargetMode="External"/><Relationship Id="rId2" Type="http://schemas.openxmlformats.org/officeDocument/2006/relationships/hyperlink" Target="https://projecteuclid.org/journals/statistical-science/volume-16/issue-3/Statistical-Modeling--The-Two-Cultures-with-comments-and-a/10.1214/ss/1009213726.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stor.org/stable/pdf/26598778.pdf?refreqid=excelsior%3Ae7fdc91b8571a420c33bad4882a21ac6&amp;ab_segments=&amp;origin=&amp;acceptTC=1" TargetMode="External"/><Relationship Id="rId5" Type="http://schemas.openxmlformats.org/officeDocument/2006/relationships/hyperlink" Target="https://watermark.silverchair.com/muy060.pdf?token=AQECAHi208BE49Ooan9kkhW_Ercy7Dm3ZL_9Cf3qfKAc485ysgAAAsEwggK9BgkqhkiG9w0BBwagggKuMIICqgIBADCCAqMGCSqGSIb3DQEHATAeBglghkgBZQMEAS4wEQQMFTbaye41aNiunXBJAgEQgIICdNVChk0MI9_8nyipfIGanGpmgcWba2CU1Hs6UVTFq5D8UVSlv9NIWWaDD1fW8IC8AvRNKRgHA-0wlH8wr6Zqsego2kp1SUHm89vS5437Q6EkEfQa7CvB1M4rLcgiXtbtg5W_aPn5SoucX1YouJ7Uj19iJ6CU-zI5APdX1Tk03qGzx5zE-pS2EZ5CV3GwBQfMFqtpIqr85YsH8tOlJQ0u9YXnbEKTf2tWXi1A8cQgarGtD53r4gF7BEExb0klFvRhWh4sGM9N6gfQ5x6Q8qBIGN5US3bIzc-Z40BgwtyaO2jbzHwFOTv8kdu3SVnbwigt6R2kMhKRGAjogiAGflKuGDBNBcANNQASDneD7qmpHry4eE79_zwEqBjyUP6Dy7vRf8vvE7_G1AJiWF2nBKo3lQp4-dC9ilUz6avjr_6vkCtp1HOvCcZqVUdIYN2ARhVIz194OA9A6_Py2s5ZIKPi3gmXq6ApOx6aXC_0AkbcyXNRwwFTEbKdpr4bsLtF9S7tc8xfYGUITZs2ee4gEDx2eF43SyF-M0UXe2RsSEKgHGKW1ZxvCsT8s7ET3NbuDPAfdqFJovUwdJpF0S9CQV3JuzSzPpdYR6O3_jy6FnkUH_Qdr1EXC7SPYEmlC5dEIpQSTnWnAdDaKjZwfrd9CLpNo7edrGQGRFyxO_JkfHrxSeAP-ORXU4Lrt7kKIer1XrEy-MLhFqDw_ZqNPaFX_KohpI-mQ6iPlN3TTOfr8C1I6FA1vh-oDHoXIqIb7GF4BIWCxMEUpVy7P8DMSsAATH_FTkvdrUPV913z3fqPiz9mwnAprq1FFnl6qf6KRRqWtYj6hMD9lEI" TargetMode="External"/><Relationship Id="rId4" Type="http://schemas.openxmlformats.org/officeDocument/2006/relationships/hyperlink" Target="https://www.aeaweb.org/articles?id=10.1257/jep.31.2.8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aaai.org/index.php/ICWSM/article/view/7338" TargetMode="External"/><Relationship Id="rId2" Type="http://schemas.openxmlformats.org/officeDocument/2006/relationships/hyperlink" Target="https://www.tandfonline.com/doi/abs/10.1080/19331681.2021.1999880?journalCode=witp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2468696420300550?casa_token=2uVtnHaBs4YAAAAA:PL1kCa0mA6_KR9Y4mrxEVHGn27x4qyJEPEZetK0iNNtOdwYe7-KCDOR_boQQskDQ2B4SZIiRkr9o" TargetMode="External"/><Relationship Id="rId5" Type="http://schemas.openxmlformats.org/officeDocument/2006/relationships/hyperlink" Target="https://www.researchgate.net/profile/Yilang-Peng/publication/328005872_Same_Candidates_Different_Faces_Uncovering_Media_Bias_in_Visual_Portrayals_of_Presidential_Candidates_with_Computer_Vision/links/5bb9a125a6fdcc9552d50673/Same-Candidates-Different-Faces-Uncovering-Media-Bias-in-Visual-Portrayals-of-Presidential-Candidates-with-Computer-Vision.pdf" TargetMode="External"/><Relationship Id="rId4" Type="http://schemas.openxmlformats.org/officeDocument/2006/relationships/hyperlink" Target="https://arxiv.org/pdf/1611.0994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40366415002455" TargetMode="External"/><Relationship Id="rId2" Type="http://schemas.openxmlformats.org/officeDocument/2006/relationships/hyperlink" Target="https://www.sciencedirect.com/science/article/pii/S2468696420300550?casa_token=2uVtnHaBs4YAAAAA:PL1kCa0mA6_KR9Y4mrxEVHGn27x4qyJEPEZetK0iNNtOdwYe7-KCDOR_boQQskDQ2B4SZIiRkr9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sagepub.com/doi/10.1177/2399808321102530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1.00644.pdf" TargetMode="External"/><Relationship Id="rId2" Type="http://schemas.openxmlformats.org/officeDocument/2006/relationships/hyperlink" Target="https://www.cambridge.org/core/journals/political-analysis/article/abs/estimating-heterogeneous-treatment-effects-and-the-effects-of-heterogeneous-treatments-with-ensemble-methods/C7E3EA00D0AD83429CBE73F4F0C6652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tiunik.mycpanel.princeton.edu/papers/CattaneoKeeleTitiunik2022-HandbookCh.pdf" TargetMode="External"/><Relationship Id="rId4" Type="http://schemas.openxmlformats.org/officeDocument/2006/relationships/hyperlink" Target="https://www.nature.com/articles/s41598-019-51862-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-sagepub-com.proxy-bc.researchport.umd.edu/doi/pdf/10.1177/0739456X21995890" TargetMode="External"/><Relationship Id="rId2" Type="http://schemas.openxmlformats.org/officeDocument/2006/relationships/hyperlink" Target="https://www.tandfonline.com/doi/abs/10.1080/10967494.2019.170667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library.wiley.com/doi/pdfdirect/10.1111/padm.12534" TargetMode="External"/><Relationship Id="rId4" Type="http://schemas.openxmlformats.org/officeDocument/2006/relationships/hyperlink" Target="https://onlinelibrary.wiley.com/doi/pdf/10.1111/exsy.12550?casa_token=tbL5h3B3g6UAAAAA:juw7DYRiv_-hoYWUgzjwTIAhsUmKXDC-LxNvyx5VqxA10WKjbVhX7nQv-Rj2Dtx3gPg1la4tJ2S5wbAsb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40366415002455" TargetMode="External"/><Relationship Id="rId2" Type="http://schemas.openxmlformats.org/officeDocument/2006/relationships/hyperlink" Target="https://www.researchgate.net/profile/Sagar-S-De/publication/251236864_Machine_Learning_for_Social_Network_Analysis_A_Systematic_Literature_Review/links/59e8914e458515c363133f6a/Machine-Learning-for-Social-Network-Analysis-A-Systematic-Literature-Review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906.09576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78" y="1460495"/>
            <a:ext cx="7772400" cy="92138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Garamond" panose="02020404030301010803" pitchFamily="18" charset="0"/>
                <a:cs typeface="Helvetica" panose="020B0604020202020204" pitchFamily="34" charset="0"/>
              </a:rPr>
              <a:t>Data Science - Dat</a:t>
            </a:r>
            <a:r>
              <a:rPr lang="en-US" sz="3100" b="1" dirty="0">
                <a:cs typeface="Helvetica" panose="020B0604020202020204" pitchFamily="34" charset="0"/>
              </a:rPr>
              <a:t>a Collection and </a:t>
            </a:r>
            <a:r>
              <a:rPr lang="en-US" sz="3100" b="1" dirty="0">
                <a:latin typeface="Garamond" panose="02020404030301010803" pitchFamily="18" charset="0"/>
                <a:cs typeface="Helvetica" panose="020B0604020202020204" pitchFamily="34" charset="0"/>
              </a:rPr>
              <a:t>Analysis in 15ish Minutes</a:t>
            </a:r>
            <a:br>
              <a:rPr lang="en-US" sz="3100" dirty="0">
                <a:latin typeface="Garamond" panose="02020404030301010803" pitchFamily="18" charset="0"/>
                <a:cs typeface="Helvetica" panose="020B0604020202020204" pitchFamily="34" charset="0"/>
              </a:rPr>
            </a:br>
            <a:br>
              <a:rPr lang="en-US" sz="1800" dirty="0">
                <a:latin typeface="Garamond" panose="02020404030301010803" pitchFamily="18" charset="0"/>
                <a:cs typeface="Helvetica" panose="020B0604020202020204" pitchFamily="34" charset="0"/>
              </a:rPr>
            </a:br>
            <a:r>
              <a:rPr lang="en-US" sz="1800" dirty="0">
                <a:latin typeface="Garamond" panose="02020404030301010803" pitchFamily="18" charset="0"/>
                <a:cs typeface="Helvetica" panose="020B0604020202020204" pitchFamily="34" charset="0"/>
              </a:rPr>
              <a:t>Public Management Research Conference</a:t>
            </a:r>
            <a:br>
              <a:rPr lang="en-US" sz="1800" dirty="0">
                <a:latin typeface="Garamond" panose="02020404030301010803" pitchFamily="18" charset="0"/>
                <a:cs typeface="Helvetica" panose="020B0604020202020204" pitchFamily="34" charset="0"/>
              </a:rPr>
            </a:br>
            <a:r>
              <a:rPr lang="en-US" sz="1800">
                <a:latin typeface="Garamond" panose="02020404030301010803" pitchFamily="18" charset="0"/>
                <a:cs typeface="Helvetica" panose="020B0604020202020204" pitchFamily="34" charset="0"/>
              </a:rPr>
              <a:t>May 25, </a:t>
            </a:r>
            <a:r>
              <a:rPr lang="en-US" sz="1800" dirty="0">
                <a:latin typeface="Garamond" panose="02020404030301010803" pitchFamily="18" charset="0"/>
                <a:cs typeface="Helvetica" panose="020B0604020202020204" pitchFamily="34" charset="0"/>
              </a:rPr>
              <a:t>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1425" y="3142545"/>
            <a:ext cx="6661150" cy="976566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Eric Stokan</a:t>
            </a:r>
          </a:p>
          <a:p>
            <a:r>
              <a:rPr lang="en-US" sz="1400" dirty="0">
                <a:solidFill>
                  <a:schemeClr val="tx1"/>
                </a:solidFill>
                <a:cs typeface="Helvetica" panose="020B0604020202020204" pitchFamily="34" charset="0"/>
              </a:rPr>
              <a:t>Assistant Professor, Political Science</a:t>
            </a:r>
          </a:p>
          <a:p>
            <a:r>
              <a:rPr lang="en-US" sz="1400" dirty="0">
                <a:solidFill>
                  <a:schemeClr val="tx1"/>
                </a:solidFill>
                <a:cs typeface="Helvetica" panose="020B0604020202020204" pitchFamily="34" charset="0"/>
              </a:rPr>
              <a:t>Affiliate Faculty, School of Public Policy</a:t>
            </a:r>
          </a:p>
          <a:p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University of Maryland, Baltimore County</a:t>
            </a:r>
          </a:p>
          <a:p>
            <a:r>
              <a:rPr lang="en-US" sz="1400" dirty="0">
                <a:solidFill>
                  <a:schemeClr val="tx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estokan@umbc.edu </a:t>
            </a:r>
          </a:p>
          <a:p>
            <a:endParaRPr lang="en-US" sz="600" dirty="0">
              <a:solidFill>
                <a:schemeClr val="tx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  <a:p>
            <a:endParaRPr lang="en-US" sz="14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0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F41BE1-AA33-421E-BC81-66CD309F4740}"/>
              </a:ext>
            </a:extLst>
          </p:cNvPr>
          <p:cNvSpPr/>
          <p:nvPr/>
        </p:nvSpPr>
        <p:spPr>
          <a:xfrm>
            <a:off x="1605514" y="679468"/>
            <a:ext cx="621477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Classes of ML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8F8E6-9E25-4714-A9B3-4DF1AA7F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0013"/>
            <a:ext cx="9009529" cy="25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extBox 1">
            <a:extLst>
              <a:ext uri="{FF2B5EF4-FFF2-40B4-BE49-F238E27FC236}">
                <a16:creationId xmlns:a16="http://schemas.microsoft.com/office/drawing/2014/main" id="{3748154A-A428-28EB-5A9F-CD1932867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790035"/>
              </p:ext>
            </p:extLst>
          </p:nvPr>
        </p:nvGraphicFramePr>
        <p:xfrm>
          <a:off x="57150" y="1186453"/>
          <a:ext cx="8867696" cy="389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AF41BE1-AA33-421E-BC81-66CD309F4740}"/>
              </a:ext>
            </a:extLst>
          </p:cNvPr>
          <p:cNvSpPr/>
          <p:nvPr/>
        </p:nvSpPr>
        <p:spPr>
          <a:xfrm>
            <a:off x="2527685" y="679468"/>
            <a:ext cx="437042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 of ML Models?</a:t>
            </a:r>
          </a:p>
        </p:txBody>
      </p:sp>
    </p:spTree>
    <p:extLst>
      <p:ext uri="{BB962C8B-B14F-4D97-AF65-F5344CB8AC3E}">
        <p14:creationId xmlns:p14="http://schemas.microsoft.com/office/powerpoint/2010/main" val="46881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849C6-5854-4D47-ADDF-5F847859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" y="667298"/>
            <a:ext cx="8564648" cy="4124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ABB597-B2C3-49A9-8FB3-4AD3B8174DE1}"/>
              </a:ext>
            </a:extLst>
          </p:cNvPr>
          <p:cNvSpPr txBox="1"/>
          <p:nvPr/>
        </p:nvSpPr>
        <p:spPr>
          <a:xfrm>
            <a:off x="1" y="1129553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can join many models together in a single run to discern which have the highest predictive </a:t>
            </a:r>
          </a:p>
          <a:p>
            <a:r>
              <a:rPr lang="en-US" dirty="0"/>
              <a:t>Accuracy.  We can then ensemble strategies through a voting classifier/other process to improve </a:t>
            </a:r>
          </a:p>
          <a:p>
            <a:r>
              <a:rPr lang="en-US" dirty="0"/>
              <a:t>Prediction and classification.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3C58F-AAEC-4E9D-A861-E24593F0CECD}"/>
              </a:ext>
            </a:extLst>
          </p:cNvPr>
          <p:cNvSpPr txBox="1"/>
          <p:nvPr/>
        </p:nvSpPr>
        <p:spPr>
          <a:xfrm>
            <a:off x="69288" y="600062"/>
            <a:ext cx="54848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Analyze One Outcome with Many Models</a:t>
            </a:r>
          </a:p>
        </p:txBody>
      </p:sp>
    </p:spTree>
    <p:extLst>
      <p:ext uri="{BB962C8B-B14F-4D97-AF65-F5344CB8AC3E}">
        <p14:creationId xmlns:p14="http://schemas.microsoft.com/office/powerpoint/2010/main" val="26801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F17FD-6311-4E61-8B36-F5DDDF57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3" y="1064543"/>
            <a:ext cx="5033122" cy="3897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E53640-F7AA-4DA9-80C3-D4CA8C7E40FA}"/>
              </a:ext>
            </a:extLst>
          </p:cNvPr>
          <p:cNvSpPr txBox="1"/>
          <p:nvPr/>
        </p:nvSpPr>
        <p:spPr>
          <a:xfrm>
            <a:off x="1304365" y="602878"/>
            <a:ext cx="660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Quickly and Easily Compare Model Performance</a:t>
            </a:r>
          </a:p>
        </p:txBody>
      </p:sp>
    </p:spTree>
    <p:extLst>
      <p:ext uri="{BB962C8B-B14F-4D97-AF65-F5344CB8AC3E}">
        <p14:creationId xmlns:p14="http://schemas.microsoft.com/office/powerpoint/2010/main" val="66216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2ACCF7-19CB-41BC-8C02-24B5F479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40" y="1346181"/>
            <a:ext cx="3613102" cy="1765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30F40A-3EE9-4C0F-AD79-CF7A5B8DBB5F}"/>
              </a:ext>
            </a:extLst>
          </p:cNvPr>
          <p:cNvSpPr txBox="1"/>
          <p:nvPr/>
        </p:nvSpPr>
        <p:spPr>
          <a:xfrm flipH="1">
            <a:off x="1015253" y="711235"/>
            <a:ext cx="693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Improve Accuracy with Hyperparameter Tuning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7D193B-3AF6-473C-A1F7-1CD30C8F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42" y="1287200"/>
            <a:ext cx="3301098" cy="2167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9C6651-1165-4424-8F7D-728A3CAF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86" y="3454418"/>
            <a:ext cx="4752975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2E13-848C-4D08-9D2F-46C47E1A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Don’t need to select just one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AFD43-F541-41DB-9D50-51868FCE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5" y="1606727"/>
            <a:ext cx="7214348" cy="3312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4C5B4-AF22-4D13-9DBD-B7F2C3B1AC5F}"/>
              </a:ext>
            </a:extLst>
          </p:cNvPr>
          <p:cNvSpPr txBox="1"/>
          <p:nvPr/>
        </p:nvSpPr>
        <p:spPr>
          <a:xfrm>
            <a:off x="2091017" y="48049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Credit: Devin </a:t>
            </a:r>
            <a:r>
              <a:rPr lang="en-US" sz="1600" dirty="0" err="1"/>
              <a:t>Fensterheim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80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E860FC-A9D5-43D8-8355-B322BAF7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62" y="1364875"/>
            <a:ext cx="4225393" cy="37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84481C-DA29-4756-A59F-6D858A0F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9" y="1364875"/>
            <a:ext cx="4421211" cy="3589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205D6-DE30-4797-8972-C3F36C350644}"/>
              </a:ext>
            </a:extLst>
          </p:cNvPr>
          <p:cNvSpPr txBox="1"/>
          <p:nvPr/>
        </p:nvSpPr>
        <p:spPr>
          <a:xfrm>
            <a:off x="860612" y="742950"/>
            <a:ext cx="758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Interpretative Machine Learning: Extract and Compare Feature Importance</a:t>
            </a:r>
          </a:p>
        </p:txBody>
      </p:sp>
    </p:spTree>
    <p:extLst>
      <p:ext uri="{BB962C8B-B14F-4D97-AF65-F5344CB8AC3E}">
        <p14:creationId xmlns:p14="http://schemas.microsoft.com/office/powerpoint/2010/main" val="384739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D68167-3639-4889-8D0E-3B8F6FFEBED4}"/>
              </a:ext>
            </a:extLst>
          </p:cNvPr>
          <p:cNvSpPr/>
          <p:nvPr/>
        </p:nvSpPr>
        <p:spPr>
          <a:xfrm>
            <a:off x="-174811" y="2137900"/>
            <a:ext cx="931881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New Possibilities in Public Administration Research</a:t>
            </a:r>
          </a:p>
        </p:txBody>
      </p:sp>
    </p:spTree>
    <p:extLst>
      <p:ext uri="{BB962C8B-B14F-4D97-AF65-F5344CB8AC3E}">
        <p14:creationId xmlns:p14="http://schemas.microsoft.com/office/powerpoint/2010/main" val="34652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6C3F33-617E-41A1-9033-7D3D5B5A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7" y="3004480"/>
            <a:ext cx="3562541" cy="2068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28CC0-FA70-47E0-829B-A91559CB0127}"/>
              </a:ext>
            </a:extLst>
          </p:cNvPr>
          <p:cNvSpPr txBox="1"/>
          <p:nvPr/>
        </p:nvSpPr>
        <p:spPr>
          <a:xfrm>
            <a:off x="-309283" y="495099"/>
            <a:ext cx="507626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i="1" u="sng" dirty="0">
              <a:latin typeface="Garamond" panose="02020404030301010803" pitchFamily="18" charset="0"/>
            </a:endParaRPr>
          </a:p>
          <a:p>
            <a:pPr lvl="1"/>
            <a:r>
              <a:rPr lang="en-US" sz="3000" dirty="0">
                <a:latin typeface="Garamond" panose="02020404030301010803" pitchFamily="18" charset="0"/>
              </a:rPr>
              <a:t>1) </a:t>
            </a:r>
            <a:r>
              <a:rPr lang="en-US" sz="3000" i="1" u="sng" dirty="0">
                <a:latin typeface="Garamond" panose="02020404030301010803" pitchFamily="18" charset="0"/>
              </a:rPr>
              <a:t>Natural Language Processing</a:t>
            </a:r>
            <a:r>
              <a:rPr lang="en-US" sz="3000" dirty="0">
                <a:latin typeface="Garamond" panose="02020404030301010803" pitchFamily="18" charset="0"/>
              </a:rPr>
              <a:t> </a:t>
            </a:r>
            <a:r>
              <a:rPr lang="en-US" sz="1400" dirty="0">
                <a:latin typeface="Garamond" panose="02020404030301010803" pitchFamily="18" charset="0"/>
              </a:rPr>
              <a:t>(i.e. text analytics)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Sentiment analysis (Twitter/FB)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Determine direction of influence (media, politicians, public)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Topic modelling (Legal text)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Text reuse or policy learning (Planning documents)</a:t>
            </a:r>
          </a:p>
          <a:p>
            <a:pPr lvl="1"/>
            <a:r>
              <a:rPr lang="en-US" i="1" u="sng" dirty="0">
                <a:latin typeface="Garamond" panose="02020404030301010803" pitchFamily="18" charset="0"/>
              </a:rPr>
              <a:t> </a:t>
            </a:r>
          </a:p>
          <a:p>
            <a:pPr lvl="1"/>
            <a:endParaRPr lang="en-US" sz="1400" dirty="0">
              <a:latin typeface="Garamond" panose="02020404030301010803" pitchFamily="18" charset="0"/>
            </a:endParaRPr>
          </a:p>
          <a:p>
            <a:pPr lvl="2"/>
            <a:endParaRPr lang="en-US" sz="1400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5ABA1-98DC-4245-9A8F-9C5319CE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00740"/>
            <a:ext cx="3821284" cy="2100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5DE19-A430-45BF-AA4A-F599E5DCC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72347"/>
            <a:ext cx="3821282" cy="23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B6B9A-91B2-4B7A-BA11-8DB2655B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8" y="1884017"/>
            <a:ext cx="4180706" cy="325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428CC0-FA70-47E0-829B-A91559CB0127}"/>
              </a:ext>
            </a:extLst>
          </p:cNvPr>
          <p:cNvSpPr txBox="1"/>
          <p:nvPr/>
        </p:nvSpPr>
        <p:spPr>
          <a:xfrm>
            <a:off x="-2319" y="496101"/>
            <a:ext cx="50180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i="1" u="sng" dirty="0">
              <a:latin typeface="Garamond" panose="02020404030301010803" pitchFamily="18" charset="0"/>
            </a:endParaRPr>
          </a:p>
          <a:p>
            <a:pPr lvl="1"/>
            <a:r>
              <a:rPr lang="en-US" sz="3000" dirty="0">
                <a:latin typeface="Garamond" panose="02020404030301010803" pitchFamily="18" charset="0"/>
              </a:rPr>
              <a:t>2) </a:t>
            </a:r>
            <a:r>
              <a:rPr lang="en-US" sz="3000" i="1" u="sng" dirty="0">
                <a:latin typeface="Garamond" panose="02020404030301010803" pitchFamily="18" charset="0"/>
              </a:rPr>
              <a:t>Image/Sound/Video Data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Satellite images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Fine-grained facial gestures in campaigns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Visual cues on audience social media engagement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ACE76-FE62-4A74-8BA9-D4496BF9D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38" y="687774"/>
            <a:ext cx="3125832" cy="2129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150EE-54B2-4532-812A-07E8965E5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49" y="2919984"/>
            <a:ext cx="4520151" cy="22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5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extBox 1">
            <a:extLst>
              <a:ext uri="{FF2B5EF4-FFF2-40B4-BE49-F238E27FC236}">
                <a16:creationId xmlns:a16="http://schemas.microsoft.com/office/drawing/2014/main" id="{2FEAAC92-53BB-271D-CE7D-25965A348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290522"/>
              </p:ext>
            </p:extLst>
          </p:nvPr>
        </p:nvGraphicFramePr>
        <p:xfrm>
          <a:off x="3575050" y="679122"/>
          <a:ext cx="5111750" cy="391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BE992F1-2D06-441D-9269-A0491ED0F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74" y="679122"/>
            <a:ext cx="3339802" cy="40386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550F56-0D86-44C8-8574-3DBC0F44DD4A}"/>
              </a:ext>
            </a:extLst>
          </p:cNvPr>
          <p:cNvSpPr txBox="1"/>
          <p:nvPr/>
        </p:nvSpPr>
        <p:spPr>
          <a:xfrm>
            <a:off x="324998" y="4695249"/>
            <a:ext cx="2925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Garamond" panose="02020404030301010803" pitchFamily="18" charset="0"/>
              </a:rPr>
              <a:t>Source: Berkely School of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95190-42B1-417B-B430-4047CC090248}"/>
              </a:ext>
            </a:extLst>
          </p:cNvPr>
          <p:cNvSpPr/>
          <p:nvPr/>
        </p:nvSpPr>
        <p:spPr>
          <a:xfrm>
            <a:off x="250031" y="1135856"/>
            <a:ext cx="1021557" cy="12358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1F6E-5BAD-4330-9A3E-97106F24CEF9}"/>
              </a:ext>
            </a:extLst>
          </p:cNvPr>
          <p:cNvSpPr/>
          <p:nvPr/>
        </p:nvSpPr>
        <p:spPr>
          <a:xfrm>
            <a:off x="2352674" y="3358754"/>
            <a:ext cx="1021557" cy="12358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D68167-3639-4889-8D0E-3B8F6FFEBED4}"/>
              </a:ext>
            </a:extLst>
          </p:cNvPr>
          <p:cNvSpPr/>
          <p:nvPr/>
        </p:nvSpPr>
        <p:spPr>
          <a:xfrm>
            <a:off x="0" y="2164794"/>
            <a:ext cx="931881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Improve Upon Existing Research Methods:</a:t>
            </a:r>
            <a:br>
              <a:rPr lang="en-US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</a:br>
            <a:r>
              <a:rPr lang="en-US" sz="3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What benefits do you see with ML?</a:t>
            </a:r>
          </a:p>
        </p:txBody>
      </p:sp>
    </p:spTree>
    <p:extLst>
      <p:ext uri="{BB962C8B-B14F-4D97-AF65-F5344CB8AC3E}">
        <p14:creationId xmlns:p14="http://schemas.microsoft.com/office/powerpoint/2010/main" val="89527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28CC0-FA70-47E0-829B-A91559CB0127}"/>
              </a:ext>
            </a:extLst>
          </p:cNvPr>
          <p:cNvSpPr txBox="1"/>
          <p:nvPr/>
        </p:nvSpPr>
        <p:spPr>
          <a:xfrm>
            <a:off x="-255494" y="388524"/>
            <a:ext cx="46661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dirty="0">
              <a:latin typeface="Garamond" panose="02020404030301010803" pitchFamily="18" charset="0"/>
            </a:endParaRPr>
          </a:p>
          <a:p>
            <a:endParaRPr lang="en-US" sz="600" b="1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Improve prediction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Examples: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Leading indicators of gentrification/displacement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Predicting public manager performance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Predicting age/gender through social networks</a:t>
            </a: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Improve classification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Examples: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Identifying politician ideology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Public service personality traits</a:t>
            </a: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Improve causal inference estimators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Blocking algorithms for balancing of groups in experiments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Use prediction to determine realistic comparison groups</a:t>
            </a: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Reduce likelihood of p-hacking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LASSO regression penalty</a:t>
            </a:r>
            <a:endParaRPr lang="en-US" sz="600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lvl="1"/>
            <a:endParaRPr lang="en-US" sz="1400" dirty="0">
              <a:latin typeface="Garamond" panose="02020404030301010803" pitchFamily="18" charset="0"/>
            </a:endParaRP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lvl="2"/>
            <a:endParaRPr lang="en-US" sz="600" dirty="0">
              <a:latin typeface="Garamond" panose="02020404030301010803" pitchFamily="18" charset="0"/>
            </a:endParaRPr>
          </a:p>
          <a:p>
            <a:pPr lvl="2"/>
            <a:endParaRPr lang="en-US" sz="1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6C003-F4C1-41F8-9298-F51049D4211E}"/>
              </a:ext>
            </a:extLst>
          </p:cNvPr>
          <p:cNvSpPr txBox="1"/>
          <p:nvPr/>
        </p:nvSpPr>
        <p:spPr>
          <a:xfrm>
            <a:off x="4269961" y="442312"/>
            <a:ext cx="451096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i="1" u="sng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Model heterogenous treatment effects (Grimmer et al. 2021)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Methods: Tree/Bayesian Additive Regression Trees (BART) models</a:t>
            </a:r>
          </a:p>
          <a:p>
            <a:pPr lvl="2"/>
            <a:endParaRPr lang="en-US" sz="600" u="sng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Ensemble Models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Wisdom of the crowds approach to modelling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further predictive improvement by joining models.</a:t>
            </a:r>
            <a:endParaRPr lang="en-US" sz="800" dirty="0">
              <a:latin typeface="Garamond" panose="02020404030301010803" pitchFamily="18" charset="0"/>
            </a:endParaRP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Modelling nonlinearities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Tree-based methods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Other ML Approaches</a:t>
            </a:r>
          </a:p>
          <a:p>
            <a:pPr lvl="2"/>
            <a:endParaRPr lang="en-US" sz="8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Garamond" panose="02020404030301010803" pitchFamily="18" charset="0"/>
              </a:rPr>
              <a:t>Capable of Handling Complex Data Structures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Geographic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Social Networks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aramond" panose="02020404030301010803" pitchFamily="18" charset="0"/>
              </a:rPr>
              <a:t>Multilevel/Hierarchical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0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25D5-8754-4458-927C-B434EC8C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35" y="2430592"/>
            <a:ext cx="8229600" cy="6440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One More Benefit: </a:t>
            </a:r>
            <a:br>
              <a:rPr lang="en-US" dirty="0"/>
            </a:br>
            <a:r>
              <a:rPr lang="en-US" dirty="0"/>
              <a:t>Productizing Models for Practice</a:t>
            </a:r>
          </a:p>
        </p:txBody>
      </p:sp>
    </p:spTree>
    <p:extLst>
      <p:ext uri="{BB962C8B-B14F-4D97-AF65-F5344CB8AC3E}">
        <p14:creationId xmlns:p14="http://schemas.microsoft.com/office/powerpoint/2010/main" val="66280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25D5-8754-4458-927C-B434EC8C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Productizing</a:t>
            </a:r>
            <a:r>
              <a:rPr lang="en-US"/>
              <a:t> Models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3439-D507-4705-B02D-8E8850FE1E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Not easy…</a:t>
            </a:r>
          </a:p>
          <a:p>
            <a:pPr lvl="1"/>
            <a:r>
              <a:rPr lang="en-US">
                <a:hlinkClick r:id="rId2"/>
              </a:rPr>
              <a:t>Paper</a:t>
            </a:r>
            <a:r>
              <a:rPr lang="en-US"/>
              <a:t> sought to predict police “adverse incidents” across departments.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336298-29B2-4F8D-BB60-72D4798B62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1451426"/>
            <a:ext cx="4038600" cy="2512751"/>
          </a:xfrm>
        </p:spPr>
      </p:pic>
    </p:spTree>
    <p:extLst>
      <p:ext uri="{BB962C8B-B14F-4D97-AF65-F5344CB8AC3E}">
        <p14:creationId xmlns:p14="http://schemas.microsoft.com/office/powerpoint/2010/main" val="296594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237D6-8FED-4B7B-ABE0-B94D33BBB807}"/>
              </a:ext>
            </a:extLst>
          </p:cNvPr>
          <p:cNvSpPr txBox="1"/>
          <p:nvPr/>
        </p:nvSpPr>
        <p:spPr>
          <a:xfrm>
            <a:off x="2067340" y="452673"/>
            <a:ext cx="5009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Resources to Get Started</a:t>
            </a:r>
          </a:p>
          <a:p>
            <a:endParaRPr lang="en-US" sz="3600" b="1" dirty="0">
              <a:latin typeface="Garamond" panose="02020404030301010803" pitchFamily="18" charset="0"/>
            </a:endParaRPr>
          </a:p>
          <a:p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CD8BB-9370-4031-9F8E-C0DBD802BF7A}"/>
              </a:ext>
            </a:extLst>
          </p:cNvPr>
          <p:cNvSpPr txBox="1"/>
          <p:nvPr/>
        </p:nvSpPr>
        <p:spPr>
          <a:xfrm>
            <a:off x="6014113" y="1109381"/>
            <a:ext cx="317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Garamond" panose="02020404030301010803" pitchFamily="18" charset="0"/>
              </a:rPr>
              <a:t>Visit: </a:t>
            </a:r>
            <a:r>
              <a:rPr lang="en-US" sz="1800" b="1" dirty="0">
                <a:latin typeface="Garamond" panose="02020404030301010803" pitchFamily="18" charset="0"/>
                <a:hlinkClick r:id="rId2"/>
              </a:rPr>
              <a:t>www.ericjstokan.com</a:t>
            </a:r>
            <a:endParaRPr lang="en-US" sz="1800" b="1" dirty="0">
              <a:latin typeface="Garamond" panose="020204040303010108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BB28A2-F453-4450-B549-86562D0B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63" y="1371600"/>
            <a:ext cx="4605450" cy="36979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9C69BC-3F6D-4260-932F-164F3BF815A0}"/>
              </a:ext>
            </a:extLst>
          </p:cNvPr>
          <p:cNvCxnSpPr>
            <a:cxnSpLocks/>
          </p:cNvCxnSpPr>
          <p:nvPr/>
        </p:nvCxnSpPr>
        <p:spPr>
          <a:xfrm flipH="1">
            <a:off x="4215654" y="1384585"/>
            <a:ext cx="1798459" cy="356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7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237D6-8FED-4B7B-ABE0-B94D33BBB807}"/>
              </a:ext>
            </a:extLst>
          </p:cNvPr>
          <p:cNvSpPr txBox="1"/>
          <p:nvPr/>
        </p:nvSpPr>
        <p:spPr>
          <a:xfrm>
            <a:off x="2252382" y="2050677"/>
            <a:ext cx="4664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Software and Packages</a:t>
            </a:r>
          </a:p>
        </p:txBody>
      </p:sp>
    </p:spTree>
    <p:extLst>
      <p:ext uri="{BB962C8B-B14F-4D97-AF65-F5344CB8AC3E}">
        <p14:creationId xmlns:p14="http://schemas.microsoft.com/office/powerpoint/2010/main" val="1848646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53EB54-9BB9-4578-B2AE-AC6BB1BF1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59084"/>
              </p:ext>
            </p:extLst>
          </p:nvPr>
        </p:nvGraphicFramePr>
        <p:xfrm>
          <a:off x="77318" y="571500"/>
          <a:ext cx="9003323" cy="4734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80">
                  <a:extLst>
                    <a:ext uri="{9D8B030D-6E8A-4147-A177-3AD203B41FA5}">
                      <a16:colId xmlns:a16="http://schemas.microsoft.com/office/drawing/2014/main" val="2251225898"/>
                    </a:ext>
                  </a:extLst>
                </a:gridCol>
                <a:gridCol w="295921">
                  <a:extLst>
                    <a:ext uri="{9D8B030D-6E8A-4147-A177-3AD203B41FA5}">
                      <a16:colId xmlns:a16="http://schemas.microsoft.com/office/drawing/2014/main" val="3152231387"/>
                    </a:ext>
                  </a:extLst>
                </a:gridCol>
                <a:gridCol w="208241">
                  <a:extLst>
                    <a:ext uri="{9D8B030D-6E8A-4147-A177-3AD203B41FA5}">
                      <a16:colId xmlns:a16="http://schemas.microsoft.com/office/drawing/2014/main" val="961887819"/>
                    </a:ext>
                  </a:extLst>
                </a:gridCol>
                <a:gridCol w="230162">
                  <a:extLst>
                    <a:ext uri="{9D8B030D-6E8A-4147-A177-3AD203B41FA5}">
                      <a16:colId xmlns:a16="http://schemas.microsoft.com/office/drawing/2014/main" val="441363003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4151581547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2046691820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1174829681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2376459699"/>
                    </a:ext>
                  </a:extLst>
                </a:gridCol>
                <a:gridCol w="309306">
                  <a:extLst>
                    <a:ext uri="{9D8B030D-6E8A-4147-A177-3AD203B41FA5}">
                      <a16:colId xmlns:a16="http://schemas.microsoft.com/office/drawing/2014/main" val="67917253"/>
                    </a:ext>
                  </a:extLst>
                </a:gridCol>
                <a:gridCol w="1098940">
                  <a:extLst>
                    <a:ext uri="{9D8B030D-6E8A-4147-A177-3AD203B41FA5}">
                      <a16:colId xmlns:a16="http://schemas.microsoft.com/office/drawing/2014/main" val="3406678516"/>
                    </a:ext>
                  </a:extLst>
                </a:gridCol>
                <a:gridCol w="339761">
                  <a:extLst>
                    <a:ext uri="{9D8B030D-6E8A-4147-A177-3AD203B41FA5}">
                      <a16:colId xmlns:a16="http://schemas.microsoft.com/office/drawing/2014/main" val="2966012083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91613143"/>
                    </a:ext>
                  </a:extLst>
                </a:gridCol>
                <a:gridCol w="666234">
                  <a:extLst>
                    <a:ext uri="{9D8B030D-6E8A-4147-A177-3AD203B41FA5}">
                      <a16:colId xmlns:a16="http://schemas.microsoft.com/office/drawing/2014/main" val="3885147446"/>
                    </a:ext>
                  </a:extLst>
                </a:gridCol>
                <a:gridCol w="40568">
                  <a:extLst>
                    <a:ext uri="{9D8B030D-6E8A-4147-A177-3AD203B41FA5}">
                      <a16:colId xmlns:a16="http://schemas.microsoft.com/office/drawing/2014/main" val="1656686104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2077520606"/>
                    </a:ext>
                  </a:extLst>
                </a:gridCol>
                <a:gridCol w="666234">
                  <a:extLst>
                    <a:ext uri="{9D8B030D-6E8A-4147-A177-3AD203B41FA5}">
                      <a16:colId xmlns:a16="http://schemas.microsoft.com/office/drawing/2014/main" val="695394876"/>
                    </a:ext>
                  </a:extLst>
                </a:gridCol>
                <a:gridCol w="40568">
                  <a:extLst>
                    <a:ext uri="{9D8B030D-6E8A-4147-A177-3AD203B41FA5}">
                      <a16:colId xmlns:a16="http://schemas.microsoft.com/office/drawing/2014/main" val="2270257332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3910166330"/>
                    </a:ext>
                  </a:extLst>
                </a:gridCol>
              </a:tblGrid>
              <a:tr h="177784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Python Packages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98646574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General Packages- Data Analytics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Other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997729245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Pandas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caffee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08354954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Numpy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NetworkX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4233436360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Text Analytics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027305574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textcleaner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Visuals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372922032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tm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seaborn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53365718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tweepy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pandas.plotting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782525545"/>
                  </a:ext>
                </a:extLst>
              </a:tr>
              <a:tr h="35065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4081554426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ML Basics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05159539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sklearn</a:t>
                      </a:r>
                      <a:endParaRPr lang="en-US" sz="10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945719878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Preprocessing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Classification Models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9909306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sklearn.model_selection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train_test_split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sklearn.svm</a:t>
                      </a:r>
                      <a:r>
                        <a:rPr lang="en-US" sz="1000" u="none" strike="noStrike" dirty="0">
                          <a:effectLst/>
                        </a:rPr>
                        <a:t> - SVC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905949593"/>
                  </a:ext>
                </a:extLst>
              </a:tr>
              <a:tr h="12462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sklearn.preprocessing - StandardScaler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sklearn.svm - LinearSVC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591941639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sklearn.pipeline - Pipeline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sklearn.linear_model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LogisticRegression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332601761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sklearn.preprocessing - LabelEncoder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sklearn.ensemble - GradientBoostingClassifier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641932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pandas.plotting scatter_matrix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sklearn.tree - DecisionTreeClassifier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967481456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category_encoders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sklearn.neighbors - KNeighborsClassifier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878430644"/>
                  </a:ext>
                </a:extLst>
              </a:tr>
              <a:tr h="13844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Hyperparamater Optimization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sklearn.discriminant_analysis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LinearDiscriminantAnalysis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10560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sklearn.model_selection - GridSearchCV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sklearn.ensemble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RandomForestClassifier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79435729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sklearn.model_selection - GridSearchCV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Regression Models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886054113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Cross-Validation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sklearn.linear_model LinearRegression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869469922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sklearn.model_selection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StratifiedKFold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sklearn.ensemble - RandomForestRegressor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654990217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sklearn.model_selection - RepeatedKFold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xgboost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XGBRegressor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883685495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sklearn.model_selection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cross_val_score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Neural Networks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067115554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</a:rPr>
                        <a:t>Model Evaluation</a:t>
                      </a:r>
                      <a:endParaRPr lang="en-US" sz="1000" b="0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keras.wrappers.scikit_learn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r>
                        <a:rPr lang="en-US" sz="1000" u="none" strike="noStrike" dirty="0" err="1">
                          <a:effectLst/>
                        </a:rPr>
                        <a:t>KerasClassifier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1312769641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sklearn.metrics - mean_squared_error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keras.utils - np_utils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386978866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sklearn.metrics - r2_score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keras.models</a:t>
                      </a:r>
                      <a:r>
                        <a:rPr lang="en-US" sz="1000" u="none" strike="noStrike" dirty="0">
                          <a:effectLst/>
                        </a:rPr>
                        <a:t> - Sequential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2784091449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keras.layers - Dense, Dropout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3289260865"/>
                  </a:ext>
                </a:extLst>
              </a:tr>
              <a:tr h="12698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keras.callbacks - EarlyStopping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9" marR="4909" marT="4909" marB="0" anchor="b"/>
                </a:tc>
                <a:extLst>
                  <a:ext uri="{0D108BD9-81ED-4DB2-BD59-A6C34878D82A}">
                    <a16:rowId xmlns:a16="http://schemas.microsoft.com/office/drawing/2014/main" val="45777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87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742909-356C-4680-9CA3-55C340BFD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96053"/>
              </p:ext>
            </p:extLst>
          </p:nvPr>
        </p:nvGraphicFramePr>
        <p:xfrm>
          <a:off x="739896" y="795737"/>
          <a:ext cx="6812632" cy="4264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51">
                  <a:extLst>
                    <a:ext uri="{9D8B030D-6E8A-4147-A177-3AD203B41FA5}">
                      <a16:colId xmlns:a16="http://schemas.microsoft.com/office/drawing/2014/main" val="2504328622"/>
                    </a:ext>
                  </a:extLst>
                </a:gridCol>
                <a:gridCol w="603422">
                  <a:extLst>
                    <a:ext uri="{9D8B030D-6E8A-4147-A177-3AD203B41FA5}">
                      <a16:colId xmlns:a16="http://schemas.microsoft.com/office/drawing/2014/main" val="2132280825"/>
                    </a:ext>
                  </a:extLst>
                </a:gridCol>
                <a:gridCol w="3330886">
                  <a:extLst>
                    <a:ext uri="{9D8B030D-6E8A-4147-A177-3AD203B41FA5}">
                      <a16:colId xmlns:a16="http://schemas.microsoft.com/office/drawing/2014/main" val="1294709802"/>
                    </a:ext>
                  </a:extLst>
                </a:gridCol>
                <a:gridCol w="217233">
                  <a:extLst>
                    <a:ext uri="{9D8B030D-6E8A-4147-A177-3AD203B41FA5}">
                      <a16:colId xmlns:a16="http://schemas.microsoft.com/office/drawing/2014/main" val="1743516111"/>
                    </a:ext>
                  </a:extLst>
                </a:gridCol>
                <a:gridCol w="1158570">
                  <a:extLst>
                    <a:ext uri="{9D8B030D-6E8A-4147-A177-3AD203B41FA5}">
                      <a16:colId xmlns:a16="http://schemas.microsoft.com/office/drawing/2014/main" val="1739651271"/>
                    </a:ext>
                  </a:extLst>
                </a:gridCol>
                <a:gridCol w="1158570">
                  <a:extLst>
                    <a:ext uri="{9D8B030D-6E8A-4147-A177-3AD203B41FA5}">
                      <a16:colId xmlns:a16="http://schemas.microsoft.com/office/drawing/2014/main" val="1517815755"/>
                    </a:ext>
                  </a:extLst>
                </a:gridCol>
              </a:tblGrid>
              <a:tr h="31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221644504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General Packages- Data Analytics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Sentiment analyzer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02724"/>
                  </a:ext>
                </a:extLst>
              </a:tr>
              <a:tr h="41110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Tidyverse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sentimentr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4120960484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vader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2796056463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Causal Analytics with ML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975837702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Adaptive LASSO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ML Models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09225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caret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827173136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Text Analytics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XGBOOST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639711380"/>
                  </a:ext>
                </a:extLst>
              </a:tr>
              <a:tr h="23848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textcleaner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999620557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tm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863920972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caret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942768178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topicmodels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532444379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quanteda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601476249"/>
                  </a:ext>
                </a:extLst>
              </a:tr>
              <a:tr h="21577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rtweet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2761766958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tidytext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1583089053"/>
                  </a:ext>
                </a:extLst>
              </a:tr>
              <a:tr h="22712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stopwords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extLst>
                  <a:ext uri="{0D108BD9-81ED-4DB2-BD59-A6C34878D82A}">
                    <a16:rowId xmlns:a16="http://schemas.microsoft.com/office/drawing/2014/main" val="306319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99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Foundation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7303"/>
            <a:ext cx="8315325" cy="3533321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Statistical Modeling: The Two Cultures</a:t>
            </a:r>
          </a:p>
          <a:p>
            <a:pPr lvl="1"/>
            <a:r>
              <a:rPr lang="en-US"/>
              <a:t>Leo </a:t>
            </a:r>
            <a:r>
              <a:rPr lang="en-US" err="1"/>
              <a:t>Brieman</a:t>
            </a:r>
            <a:r>
              <a:rPr lang="en-US"/>
              <a:t> (2001) (</a:t>
            </a:r>
            <a:r>
              <a:rPr lang="en-US">
                <a:hlinkClick r:id="rId2"/>
              </a:rPr>
              <a:t>Paper</a:t>
            </a:r>
            <a:r>
              <a:rPr lang="en-US"/>
              <a:t>)</a:t>
            </a:r>
            <a:endParaRPr lang="en-US" b="1"/>
          </a:p>
          <a:p>
            <a:r>
              <a:rPr lang="en-US" b="1"/>
              <a:t>Machine Learning Methods Economics Should Know About</a:t>
            </a:r>
          </a:p>
          <a:p>
            <a:pPr lvl="1"/>
            <a:r>
              <a:rPr lang="en-US" err="1"/>
              <a:t>Athey</a:t>
            </a:r>
            <a:r>
              <a:rPr lang="en-US"/>
              <a:t> and </a:t>
            </a:r>
            <a:r>
              <a:rPr lang="en-US" err="1"/>
              <a:t>Imbens</a:t>
            </a:r>
            <a:r>
              <a:rPr lang="en-US"/>
              <a:t> (2019) (</a:t>
            </a:r>
            <a:r>
              <a:rPr lang="en-US">
                <a:hlinkClick r:id="rId3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Machine Learning: An Applied Econometric Approach </a:t>
            </a:r>
          </a:p>
          <a:p>
            <a:pPr lvl="1"/>
            <a:r>
              <a:rPr lang="en-US"/>
              <a:t>Mullainathan and </a:t>
            </a:r>
            <a:r>
              <a:rPr lang="en-US" err="1"/>
              <a:t>Spiess</a:t>
            </a:r>
            <a:r>
              <a:rPr lang="en-US"/>
              <a:t> (2017)(</a:t>
            </a:r>
            <a:r>
              <a:rPr lang="en-US">
                <a:hlinkClick r:id="rId4"/>
              </a:rPr>
              <a:t>Paper</a:t>
            </a:r>
            <a:r>
              <a:rPr lang="en-US"/>
              <a:t>)</a:t>
            </a:r>
            <a:endParaRPr lang="en-US" dirty="0"/>
          </a:p>
          <a:p>
            <a:r>
              <a:rPr lang="en-US" b="1"/>
              <a:t>Machine Learning for PA Research: With Applications to Organizational Research </a:t>
            </a:r>
          </a:p>
          <a:p>
            <a:pPr lvl="1"/>
            <a:r>
              <a:rPr lang="en-US" err="1"/>
              <a:t>Anastasopopolous</a:t>
            </a:r>
            <a:r>
              <a:rPr lang="en-US"/>
              <a:t> and </a:t>
            </a:r>
            <a:r>
              <a:rPr lang="en-US" err="1"/>
              <a:t>Whitford</a:t>
            </a:r>
            <a:r>
              <a:rPr lang="en-US"/>
              <a:t> (2019) (</a:t>
            </a:r>
            <a:r>
              <a:rPr lang="en-US">
                <a:hlinkClick r:id="rId5"/>
              </a:rPr>
              <a:t>Paper</a:t>
            </a:r>
            <a:r>
              <a:rPr lang="en-US"/>
              <a:t>)</a:t>
            </a:r>
            <a:endParaRPr lang="en-US" b="1"/>
          </a:p>
          <a:p>
            <a:r>
              <a:rPr lang="en-US" b="1"/>
              <a:t>Tree-Based Methods for Political Science Data (2017)</a:t>
            </a:r>
          </a:p>
          <a:p>
            <a:pPr lvl="1"/>
            <a:r>
              <a:rPr lang="en-US"/>
              <a:t>Montgomery and Olivella (2017) (</a:t>
            </a:r>
            <a:r>
              <a:rPr lang="en-US">
                <a:hlinkClick r:id="rId6"/>
              </a:rPr>
              <a:t>Paper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6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148"/>
            <a:ext cx="8458200" cy="644065"/>
          </a:xfrm>
        </p:spPr>
        <p:txBody>
          <a:bodyPr>
            <a:normAutofit fontScale="90000"/>
          </a:bodyPr>
          <a:lstStyle/>
          <a:p>
            <a:r>
              <a:rPr lang="en-US"/>
              <a:t>Computer Vision and Text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8" y="1285750"/>
            <a:ext cx="8247888" cy="4225034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Scrape Local Government Websites to Extract Ideology</a:t>
            </a:r>
          </a:p>
          <a:p>
            <a:pPr lvl="1"/>
            <a:r>
              <a:rPr lang="en-US"/>
              <a:t>Neumann, Linder, and </a:t>
            </a:r>
            <a:r>
              <a:rPr lang="en-US" err="1"/>
              <a:t>Desmarsais</a:t>
            </a:r>
            <a:r>
              <a:rPr lang="en-US"/>
              <a:t> (2021) (</a:t>
            </a:r>
            <a:r>
              <a:rPr lang="en-US">
                <a:hlinkClick r:id="rId2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Understanding the Political Ideology of Legislators from Social Media Images</a:t>
            </a:r>
          </a:p>
          <a:p>
            <a:pPr lvl="1"/>
            <a:r>
              <a:rPr lang="en-US"/>
              <a:t>Xi et al. (2020) (</a:t>
            </a:r>
            <a:r>
              <a:rPr lang="en-US">
                <a:hlinkClick r:id="rId3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Photographic home styles in Congress: a computer vision approach</a:t>
            </a:r>
          </a:p>
          <a:p>
            <a:pPr lvl="1"/>
            <a:r>
              <a:rPr lang="en-US" err="1"/>
              <a:t>Anastasopoulos</a:t>
            </a:r>
            <a:r>
              <a:rPr lang="en-US"/>
              <a:t> et al. (2016) (</a:t>
            </a:r>
            <a:r>
              <a:rPr lang="en-US">
                <a:hlinkClick r:id="rId4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Same Candidates, Different Faces: Uncovering Media Bias in Visual Portrayals of Presidential Candidates with Computer Vision</a:t>
            </a:r>
          </a:p>
          <a:p>
            <a:pPr lvl="1"/>
            <a:r>
              <a:rPr lang="en-US"/>
              <a:t>Peng et al. (2018) (</a:t>
            </a:r>
            <a:r>
              <a:rPr lang="en-US">
                <a:hlinkClick r:id="rId5"/>
              </a:rPr>
              <a:t>Paper</a:t>
            </a:r>
            <a:r>
              <a:rPr lang="en-US"/>
              <a:t>)</a:t>
            </a:r>
          </a:p>
          <a:p>
            <a:pPr algn="l"/>
            <a:r>
              <a:rPr lang="en-US" b="1" i="0">
                <a:effectLst/>
              </a:rPr>
              <a:t>Characterizing twitter user topics and communication network dynamics of the “Liberate” movement during COVID-19 using unsupervised machine learning and social network analysis</a:t>
            </a:r>
          </a:p>
          <a:p>
            <a:pPr lvl="1"/>
            <a:r>
              <a:rPr lang="en-US"/>
              <a:t>Haupt et al. (2021) (</a:t>
            </a:r>
            <a:r>
              <a:rPr lang="en-US">
                <a:hlinkClick r:id="rId6"/>
              </a:rPr>
              <a:t>Paper</a:t>
            </a:r>
            <a:r>
              <a:rPr lang="en-US"/>
              <a:t>)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E8B8D76F-805A-9826-6D9F-DAAACE0E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371454"/>
              </p:ext>
            </p:extLst>
          </p:nvPr>
        </p:nvGraphicFramePr>
        <p:xfrm>
          <a:off x="289265" y="902345"/>
          <a:ext cx="8426083" cy="435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9811CD-F312-4D37-A4B1-E14F2345ABF2}"/>
              </a:ext>
            </a:extLst>
          </p:cNvPr>
          <p:cNvSpPr/>
          <p:nvPr/>
        </p:nvSpPr>
        <p:spPr>
          <a:xfrm>
            <a:off x="1812612" y="505761"/>
            <a:ext cx="4334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</a:rPr>
              <a:t>Why Use Data Science Tools?</a:t>
            </a:r>
          </a:p>
        </p:txBody>
      </p:sp>
    </p:spTree>
    <p:extLst>
      <p:ext uri="{BB962C8B-B14F-4D97-AF65-F5344CB8AC3E}">
        <p14:creationId xmlns:p14="http://schemas.microsoft.com/office/powerpoint/2010/main" val="25448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Predictions with 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1808"/>
            <a:ext cx="8229600" cy="36316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0">
                <a:effectLst/>
              </a:rPr>
              <a:t>Characterizing twitter user topics and communication network dynamics of the “Liberate” movement during COVID-19 using unsupervised machine learning and social network analysis</a:t>
            </a:r>
          </a:p>
          <a:p>
            <a:pPr lvl="1"/>
            <a:r>
              <a:rPr lang="en-US"/>
              <a:t>Haupt et al. (2021) (</a:t>
            </a:r>
            <a:r>
              <a:rPr lang="en-US">
                <a:hlinkClick r:id="rId2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Predicting User Age, Gender, and University Status by Social Network Information</a:t>
            </a:r>
          </a:p>
          <a:p>
            <a:pPr lvl="1"/>
            <a:r>
              <a:rPr lang="en-US"/>
              <a:t>Ding et al. (2016) (</a:t>
            </a:r>
            <a:r>
              <a:rPr lang="en-US">
                <a:hlinkClick r:id="rId3"/>
              </a:rPr>
              <a:t>Paper</a:t>
            </a:r>
            <a:r>
              <a:rPr lang="en-US"/>
              <a:t>) </a:t>
            </a:r>
          </a:p>
          <a:p>
            <a:pPr algn="l"/>
            <a:r>
              <a:rPr lang="en-US" b="1" i="0">
                <a:effectLst/>
              </a:rPr>
              <a:t>Monitoring streets through tweets: Using user-generated geographic information to predict gentrification and displacement</a:t>
            </a:r>
          </a:p>
          <a:p>
            <a:pPr lvl="1"/>
            <a:r>
              <a:rPr lang="en-US"/>
              <a:t>Chapple et al. (2022) (</a:t>
            </a:r>
            <a:r>
              <a:rPr lang="en-US">
                <a:hlinkClick r:id="rId4"/>
              </a:rPr>
              <a:t>Paper</a:t>
            </a:r>
            <a:r>
              <a:rPr lang="en-US"/>
              <a:t>)</a:t>
            </a:r>
          </a:p>
          <a:p>
            <a:pPr lvl="1"/>
            <a:endParaRPr lang="en-US" b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6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644"/>
            <a:ext cx="8686800" cy="644065"/>
          </a:xfrm>
        </p:spPr>
        <p:txBody>
          <a:bodyPr>
            <a:normAutofit fontScale="90000"/>
          </a:bodyPr>
          <a:lstStyle/>
          <a:p>
            <a:r>
              <a:rPr lang="en-US"/>
              <a:t>Improve Causal Inference/Heterogeneity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0178"/>
            <a:ext cx="8229600" cy="3533321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i="0" dirty="0">
                <a:effectLst/>
              </a:rPr>
              <a:t>Estimating Heterogeneous Treatment Effects and the Effects of Heterogeneous Treatments with Ensemble Methods</a:t>
            </a:r>
          </a:p>
          <a:p>
            <a:pPr lvl="1"/>
            <a:r>
              <a:rPr lang="en-US" dirty="0"/>
              <a:t>Grimmer, Messing, and Westwood (2017) (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)</a:t>
            </a:r>
          </a:p>
          <a:p>
            <a:r>
              <a:rPr lang="en-US" sz="2800" b="1" dirty="0"/>
              <a:t>Matching with Text Data: An Experimental Evaluation of Methods for Matching Documents and of Measuring Match Quality</a:t>
            </a:r>
          </a:p>
          <a:p>
            <a:pPr lvl="1"/>
            <a:r>
              <a:rPr lang="en-US" dirty="0" err="1"/>
              <a:t>Mozer</a:t>
            </a:r>
            <a:r>
              <a:rPr lang="en-US" dirty="0"/>
              <a:t> et al. (2019)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 </a:t>
            </a:r>
          </a:p>
          <a:p>
            <a:r>
              <a:rPr lang="en-US" sz="2800" b="1" i="0" dirty="0">
                <a:solidFill>
                  <a:srgbClr val="222222"/>
                </a:solidFill>
                <a:effectLst/>
              </a:rPr>
              <a:t>Using Machine Learning to Uncover Hidden Heterogeneities in Survey Data</a:t>
            </a:r>
          </a:p>
          <a:p>
            <a:pPr lvl="1"/>
            <a:r>
              <a:rPr lang="en-US" dirty="0"/>
              <a:t>Ramirez et al. (2021) (</a:t>
            </a:r>
            <a:r>
              <a:rPr lang="en-US" dirty="0">
                <a:hlinkClick r:id="rId4"/>
              </a:rPr>
              <a:t>Paper</a:t>
            </a:r>
            <a:r>
              <a:rPr lang="en-US" dirty="0"/>
              <a:t>)</a:t>
            </a:r>
          </a:p>
          <a:p>
            <a:r>
              <a:rPr lang="en-US" b="1" dirty="0"/>
              <a:t>Covariate Adjustment in Regression Discontinuity Designs</a:t>
            </a:r>
          </a:p>
          <a:p>
            <a:pPr lvl="1"/>
            <a:r>
              <a:rPr lang="en-US" dirty="0" err="1"/>
              <a:t>Cattaneo</a:t>
            </a:r>
            <a:r>
              <a:rPr lang="en-US" dirty="0"/>
              <a:t> et al. (2021) (</a:t>
            </a:r>
            <a:r>
              <a:rPr lang="en-US" dirty="0">
                <a:hlinkClick r:id="rId5"/>
              </a:rPr>
              <a:t>Paper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" y="609600"/>
            <a:ext cx="8686800" cy="542037"/>
          </a:xfrm>
        </p:spPr>
        <p:txBody>
          <a:bodyPr>
            <a:normAutofit fontScale="90000"/>
          </a:bodyPr>
          <a:lstStyle/>
          <a:p>
            <a:r>
              <a:rPr lang="en-US"/>
              <a:t>Applications: Budgets, Plans, Official Docs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" y="1438656"/>
            <a:ext cx="8686800" cy="3803904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Organizational Context and Budget Orientations: A Computation Text Analysis</a:t>
            </a:r>
            <a:endParaRPr lang="en-US" b="1" dirty="0"/>
          </a:p>
          <a:p>
            <a:pPr lvl="1"/>
            <a:r>
              <a:rPr lang="en-US" err="1"/>
              <a:t>Anastasopoulos</a:t>
            </a:r>
            <a:r>
              <a:rPr lang="en-US" dirty="0"/>
              <a:t>, </a:t>
            </a:r>
            <a:r>
              <a:rPr lang="en-US" err="1"/>
              <a:t>Moldogaziev</a:t>
            </a:r>
            <a:r>
              <a:rPr lang="en-US" dirty="0"/>
              <a:t>, and </a:t>
            </a:r>
            <a:r>
              <a:rPr lang="en-US"/>
              <a:t>Scott (2020) </a:t>
            </a:r>
            <a:r>
              <a:rPr lang="en-US" dirty="0"/>
              <a:t>(</a:t>
            </a:r>
            <a:r>
              <a:rPr lang="en-US">
                <a:hlinkClick r:id="rId2"/>
              </a:rPr>
              <a:t>Paper</a:t>
            </a:r>
            <a:r>
              <a:rPr lang="en-US" dirty="0"/>
              <a:t>)</a:t>
            </a:r>
          </a:p>
          <a:p>
            <a:r>
              <a:rPr lang="en-US" b="1"/>
              <a:t>What Is in a Plan? Using Natural Language Processing to Read 461 California City General Plans</a:t>
            </a:r>
          </a:p>
          <a:p>
            <a:pPr lvl="1"/>
            <a:r>
              <a:rPr lang="en-US"/>
              <a:t>Brinkley and </a:t>
            </a:r>
            <a:r>
              <a:rPr lang="en-US" err="1"/>
              <a:t>Stahmer</a:t>
            </a:r>
            <a:r>
              <a:rPr lang="en-US"/>
              <a:t> (2021) (</a:t>
            </a:r>
            <a:r>
              <a:rPr lang="en-US">
                <a:hlinkClick r:id="rId3"/>
              </a:rPr>
              <a:t>Paper</a:t>
            </a:r>
            <a:r>
              <a:rPr lang="en-US"/>
              <a:t>)</a:t>
            </a:r>
          </a:p>
          <a:p>
            <a:r>
              <a:rPr lang="en-US" b="1"/>
              <a:t>Contracting in Brazilian public administration: A machine learning approach</a:t>
            </a:r>
          </a:p>
          <a:p>
            <a:pPr lvl="1"/>
            <a:r>
              <a:rPr lang="en-US"/>
              <a:t>Henrique et al. (2017) (</a:t>
            </a:r>
            <a:r>
              <a:rPr lang="en-US">
                <a:hlinkClick r:id="rId4"/>
              </a:rPr>
              <a:t>Paper</a:t>
            </a:r>
            <a:r>
              <a:rPr lang="en-US"/>
              <a:t>) </a:t>
            </a:r>
          </a:p>
          <a:p>
            <a:r>
              <a:rPr lang="en-US" b="1"/>
              <a:t>Public administration, public leadership and the construction of public value in the age of the algorithm and ‘big data’</a:t>
            </a:r>
          </a:p>
          <a:p>
            <a:pPr lvl="1"/>
            <a:r>
              <a:rPr lang="en-US"/>
              <a:t>Andrews (2017 (</a:t>
            </a:r>
            <a:r>
              <a:rPr lang="en-US">
                <a:hlinkClick r:id="rId5"/>
              </a:rPr>
              <a:t>Paper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39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2C-0563-41A9-A1A8-81101384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1463" y="716932"/>
            <a:ext cx="9515475" cy="644065"/>
          </a:xfrm>
        </p:spPr>
        <p:txBody>
          <a:bodyPr>
            <a:normAutofit fontScale="90000"/>
          </a:bodyPr>
          <a:lstStyle/>
          <a:p>
            <a:r>
              <a:rPr lang="en-US"/>
              <a:t>Other Applications- Social Network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714D-FC07-479D-A93D-3633DC5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0178"/>
            <a:ext cx="8229600" cy="3533321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Machine Learning for Social Network Analysis: A Systematic Literature Review (2012)</a:t>
            </a:r>
          </a:p>
          <a:p>
            <a:pPr lvl="1"/>
            <a:r>
              <a:rPr lang="en-US"/>
              <a:t>De et al. (2012) (</a:t>
            </a:r>
            <a:r>
              <a:rPr lang="en-US">
                <a:hlinkClick r:id="rId2"/>
              </a:rPr>
              <a:t>Paper</a:t>
            </a:r>
            <a:r>
              <a:rPr lang="en-US"/>
              <a:t>) </a:t>
            </a:r>
          </a:p>
          <a:p>
            <a:r>
              <a:rPr lang="en-US" b="1"/>
              <a:t>Predicting User Age, Gender, and University Status by Social Network Information</a:t>
            </a:r>
          </a:p>
          <a:p>
            <a:pPr lvl="1"/>
            <a:r>
              <a:rPr lang="en-US"/>
              <a:t>Ding et al. (2016) (</a:t>
            </a:r>
            <a:r>
              <a:rPr lang="en-US">
                <a:hlinkClick r:id="rId3"/>
              </a:rPr>
              <a:t>Paper</a:t>
            </a:r>
            <a:r>
              <a:rPr lang="en-US"/>
              <a:t>) </a:t>
            </a:r>
          </a:p>
          <a:p>
            <a:r>
              <a:rPr lang="en-US" b="1"/>
              <a:t>Combining Machine Learning and Social Networks to Reveal the Organizational Structure</a:t>
            </a:r>
          </a:p>
          <a:p>
            <a:pPr lvl="1"/>
            <a:r>
              <a:rPr lang="en-US" err="1"/>
              <a:t>Nurek</a:t>
            </a:r>
            <a:r>
              <a:rPr lang="en-US"/>
              <a:t> and Michalski (2020) (</a:t>
            </a:r>
            <a:r>
              <a:rPr lang="en-US">
                <a:hlinkClick r:id="rId4"/>
              </a:rPr>
              <a:t>Paper</a:t>
            </a:r>
            <a:r>
              <a:rPr lang="en-US"/>
              <a:t>)</a:t>
            </a:r>
          </a:p>
          <a:p>
            <a:endParaRPr lang="en-US" b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4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237D6-8FED-4B7B-ABE0-B94D33BBB807}"/>
              </a:ext>
            </a:extLst>
          </p:cNvPr>
          <p:cNvSpPr txBox="1"/>
          <p:nvPr/>
        </p:nvSpPr>
        <p:spPr>
          <a:xfrm>
            <a:off x="940957" y="2091859"/>
            <a:ext cx="786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Some Differences Between Approaches</a:t>
            </a:r>
          </a:p>
        </p:txBody>
      </p:sp>
    </p:spTree>
    <p:extLst>
      <p:ext uri="{BB962C8B-B14F-4D97-AF65-F5344CB8AC3E}">
        <p14:creationId xmlns:p14="http://schemas.microsoft.com/office/powerpoint/2010/main" val="415117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7D617B-5021-4C20-B131-9B87B8DA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09" y="591843"/>
            <a:ext cx="7062891" cy="4482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Garamond" panose="02020404030301010803" pitchFamily="18" charset="0"/>
              </a:rPr>
              <a:t>Data Science v. Traditional Research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7CEB3-EEE9-492B-9816-3447E332443D}"/>
              </a:ext>
            </a:extLst>
          </p:cNvPr>
          <p:cNvSpPr txBox="1"/>
          <p:nvPr/>
        </p:nvSpPr>
        <p:spPr>
          <a:xfrm>
            <a:off x="354563" y="1138937"/>
            <a:ext cx="848668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Algorithmic v. Modelling Approach </a:t>
            </a:r>
            <a:r>
              <a:rPr lang="en-US" dirty="0"/>
              <a:t>(See </a:t>
            </a:r>
            <a:r>
              <a:rPr lang="en-US" dirty="0" err="1"/>
              <a:t>Breiman</a:t>
            </a:r>
            <a:r>
              <a:rPr lang="en-US" dirty="0"/>
              <a:t>, 2001)</a:t>
            </a:r>
          </a:p>
          <a:p>
            <a:endParaRPr lang="en-US" sz="600" dirty="0"/>
          </a:p>
          <a:p>
            <a:pPr marL="342900" indent="-342900">
              <a:buAutoNum type="arabicParenR"/>
            </a:pPr>
            <a:r>
              <a:rPr lang="en-US" b="1" dirty="0"/>
              <a:t>Terminology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Target variables= Dependent/Outcome Variables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Features= Independent/Control Variables</a:t>
            </a:r>
          </a:p>
          <a:p>
            <a:pPr marL="342900" indent="-342900">
              <a:buAutoNum type="arabicParenR"/>
            </a:pPr>
            <a:r>
              <a:rPr lang="en-US" b="1" dirty="0"/>
              <a:t>Different Assumptions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We need not transform data to make it strictly linear and additive.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Not a fundamental violation of assumptions with high multicollinearity (less efficient computationally)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Feature Importance does not equal parameter estimates (Includes nonlinear/multidimensional effects)</a:t>
            </a:r>
          </a:p>
          <a:p>
            <a:pPr marL="342900" indent="-342900">
              <a:buAutoNum type="arabicParenR"/>
            </a:pPr>
            <a:r>
              <a:rPr lang="en-US" b="1" dirty="0"/>
              <a:t>Process for models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Consideration of training/validation/testing samples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Hyperparameter searching (i.e. learning rates, # of iterations, # of neurons, etc.)</a:t>
            </a:r>
          </a:p>
          <a:p>
            <a:pPr marL="800100" lvl="1" indent="-342900">
              <a:buAutoNum type="arabicParenR"/>
            </a:pPr>
            <a:r>
              <a:rPr lang="en-US" sz="1400" dirty="0"/>
              <a:t>Model selection processes or </a:t>
            </a:r>
            <a:r>
              <a:rPr lang="en-US" sz="1400" dirty="0" err="1"/>
              <a:t>ensembling</a:t>
            </a:r>
            <a:endParaRPr lang="en-US" sz="1400" dirty="0"/>
          </a:p>
          <a:p>
            <a:pPr marL="800100" lvl="1" indent="-342900">
              <a:buAutoNum type="arabicParenR"/>
            </a:pPr>
            <a:r>
              <a:rPr lang="en-US" sz="1400" dirty="0"/>
              <a:t>Decisions on what to optimize on (type of performance metrics)</a:t>
            </a:r>
          </a:p>
          <a:p>
            <a:pPr marL="342900" indent="-342900">
              <a:buAutoNum type="arabicParenR"/>
            </a:pPr>
            <a:r>
              <a:rPr lang="en-US" b="1" dirty="0"/>
              <a:t>Selection of final models (or ensemble methods)</a:t>
            </a:r>
          </a:p>
        </p:txBody>
      </p:sp>
    </p:spTree>
    <p:extLst>
      <p:ext uri="{BB962C8B-B14F-4D97-AF65-F5344CB8AC3E}">
        <p14:creationId xmlns:p14="http://schemas.microsoft.com/office/powerpoint/2010/main" val="339324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BF38-B29D-4E11-AF1D-D7844ED4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 and Curation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02E7-159D-47E6-8C6B-E2118591D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Traditional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95C6-968A-4FB1-A058-F643C5AE5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469" y="1917425"/>
            <a:ext cx="4389531" cy="26940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Surveys (Static)</a:t>
            </a:r>
          </a:p>
          <a:p>
            <a:r>
              <a:rPr lang="en-US" dirty="0"/>
              <a:t>Administrative Data</a:t>
            </a:r>
          </a:p>
          <a:p>
            <a:r>
              <a:rPr lang="en-US" dirty="0"/>
              <a:t>Website Information Documents/PDFs (Coded By hand)</a:t>
            </a:r>
          </a:p>
          <a:p>
            <a:r>
              <a:rPr lang="en-US" dirty="0"/>
              <a:t>Structured Experiments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71B0B-D104-4E8A-9159-7E9AE026D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Data Science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14103-7AA3-49B4-A749-3F389C0898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Surveys (Dynamic)</a:t>
            </a:r>
          </a:p>
          <a:p>
            <a:r>
              <a:rPr lang="en-US" dirty="0"/>
              <a:t>Scrape Websites </a:t>
            </a:r>
          </a:p>
          <a:p>
            <a:r>
              <a:rPr lang="en-US" dirty="0"/>
              <a:t>Computationally parse PDFs</a:t>
            </a:r>
          </a:p>
          <a:p>
            <a:r>
              <a:rPr lang="en-US" dirty="0"/>
              <a:t>Extract social media comments</a:t>
            </a:r>
          </a:p>
          <a:p>
            <a:r>
              <a:rPr lang="en-US" dirty="0"/>
              <a:t>Use images, sound, and other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299523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FBB58D-1B35-44A9-B7BF-124652B995F5}"/>
              </a:ext>
            </a:extLst>
          </p:cNvPr>
          <p:cNvGraphicFramePr/>
          <p:nvPr/>
        </p:nvGraphicFramePr>
        <p:xfrm>
          <a:off x="128202" y="1269446"/>
          <a:ext cx="8787653" cy="213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08DF37-21BC-40E5-A2E4-77152C1639E3}"/>
              </a:ext>
            </a:extLst>
          </p:cNvPr>
          <p:cNvSpPr txBox="1"/>
          <p:nvPr/>
        </p:nvSpPr>
        <p:spPr>
          <a:xfrm>
            <a:off x="2446097" y="1421029"/>
            <a:ext cx="425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Traditional Research Approach</a:t>
            </a:r>
          </a:p>
        </p:txBody>
      </p:sp>
      <p:pic>
        <p:nvPicPr>
          <p:cNvPr id="12" name="Picture 11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E1E9F963-D2FE-4B3F-9CC0-E6B7FEB27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353" y="78728"/>
            <a:ext cx="2628445" cy="14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FBB58D-1B35-44A9-B7BF-124652B9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777790"/>
              </p:ext>
            </p:extLst>
          </p:nvPr>
        </p:nvGraphicFramePr>
        <p:xfrm>
          <a:off x="128202" y="1269446"/>
          <a:ext cx="8787653" cy="213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08DF37-21BC-40E5-A2E4-77152C1639E3}"/>
              </a:ext>
            </a:extLst>
          </p:cNvPr>
          <p:cNvSpPr txBox="1"/>
          <p:nvPr/>
        </p:nvSpPr>
        <p:spPr>
          <a:xfrm>
            <a:off x="2446097" y="1421029"/>
            <a:ext cx="425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Traditional Research Approach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AC8C7A-E8E5-4834-B6E7-821864FD3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865"/>
              </p:ext>
            </p:extLst>
          </p:nvPr>
        </p:nvGraphicFramePr>
        <p:xfrm>
          <a:off x="128202" y="2984030"/>
          <a:ext cx="8585948" cy="231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772D82-A26F-41E3-B633-F0C601996912}"/>
              </a:ext>
            </a:extLst>
          </p:cNvPr>
          <p:cNvSpPr txBox="1"/>
          <p:nvPr/>
        </p:nvSpPr>
        <p:spPr>
          <a:xfrm>
            <a:off x="2965076" y="3224681"/>
            <a:ext cx="4329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Data Science Approach</a:t>
            </a:r>
          </a:p>
        </p:txBody>
      </p:sp>
      <p:pic>
        <p:nvPicPr>
          <p:cNvPr id="12" name="Picture 11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E1E9F963-D2FE-4B3F-9CC0-E6B7FEB27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7353" y="78728"/>
            <a:ext cx="2628445" cy="1444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63E227-8E97-4679-A9F8-86613219809F}"/>
              </a:ext>
            </a:extLst>
          </p:cNvPr>
          <p:cNvSpPr txBox="1"/>
          <p:nvPr/>
        </p:nvSpPr>
        <p:spPr>
          <a:xfrm>
            <a:off x="2742285" y="4631220"/>
            <a:ext cx="3405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Neumann, Linder, and Desmarais (2021)</a:t>
            </a:r>
          </a:p>
        </p:txBody>
      </p:sp>
    </p:spTree>
    <p:extLst>
      <p:ext uri="{BB962C8B-B14F-4D97-AF65-F5344CB8AC3E}">
        <p14:creationId xmlns:p14="http://schemas.microsoft.com/office/powerpoint/2010/main" val="352104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182D1-4066-4AA5-9B02-2527BD7338DD}"/>
              </a:ext>
            </a:extLst>
          </p:cNvPr>
          <p:cNvSpPr txBox="1"/>
          <p:nvPr/>
        </p:nvSpPr>
        <p:spPr>
          <a:xfrm>
            <a:off x="185738" y="1939497"/>
            <a:ext cx="43862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Traditional Research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b="1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certitude data matches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b="1" dirty="0"/>
              <a:t>Drawbacks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One-off process (Point-in-time)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Costly each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Representativeness of data (Response as a function of 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AB88C-D789-474F-B8CC-DD589EA91CD2}"/>
              </a:ext>
            </a:extLst>
          </p:cNvPr>
          <p:cNvSpPr txBox="1"/>
          <p:nvPr/>
        </p:nvSpPr>
        <p:spPr>
          <a:xfrm>
            <a:off x="4572000" y="1662498"/>
            <a:ext cx="4386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Science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b="1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process- can be run following new elections.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b="1" dirty="0"/>
              <a:t>Drawbacks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Updating list of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certitude (need more verification)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Costly up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great capacity/programming knowledge</a:t>
            </a:r>
          </a:p>
        </p:txBody>
      </p:sp>
      <p:pic>
        <p:nvPicPr>
          <p:cNvPr id="4" name="Picture 3" descr="A close-up of a credit card&#10;&#10;Description automatically generated with low confidence">
            <a:extLst>
              <a:ext uri="{FF2B5EF4-FFF2-40B4-BE49-F238E27FC236}">
                <a16:creationId xmlns:a16="http://schemas.microsoft.com/office/drawing/2014/main" id="{D85C5B31-D0E1-4E1A-8D40-3CFF1AB72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53" y="78728"/>
            <a:ext cx="2628445" cy="14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9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5AF5E-5222-4D52-895C-AF98E7723E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2888" y="76978"/>
          <a:ext cx="5198131" cy="495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2923BF0-2DDC-4730-9FEA-BEB9D0ADC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" y="1354316"/>
            <a:ext cx="3547965" cy="3680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68286-E741-4801-96E8-2EDB6510AA66}"/>
              </a:ext>
            </a:extLst>
          </p:cNvPr>
          <p:cNvSpPr txBox="1"/>
          <p:nvPr/>
        </p:nvSpPr>
        <p:spPr>
          <a:xfrm>
            <a:off x="62981" y="606874"/>
            <a:ext cx="361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Determining Public Sentiment in Real Time</a:t>
            </a:r>
          </a:p>
        </p:txBody>
      </p:sp>
    </p:spTree>
    <p:extLst>
      <p:ext uri="{BB962C8B-B14F-4D97-AF65-F5344CB8AC3E}">
        <p14:creationId xmlns:p14="http://schemas.microsoft.com/office/powerpoint/2010/main" val="203293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8572B-38B4-446C-B581-D2510732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7492" y="1313006"/>
            <a:ext cx="4357267" cy="35297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D68167-3639-4889-8D0E-3B8F6FFEBED4}"/>
              </a:ext>
            </a:extLst>
          </p:cNvPr>
          <p:cNvSpPr/>
          <p:nvPr/>
        </p:nvSpPr>
        <p:spPr>
          <a:xfrm>
            <a:off x="439229" y="653829"/>
            <a:ext cx="801049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dirty="0">
                <a:ln w="0"/>
                <a:latin typeface="Garamond" panose="02020404030301010803" pitchFamily="18" charset="0"/>
              </a:rPr>
              <a:t>Machine Learning </a:t>
            </a:r>
            <a:r>
              <a:rPr lang="en-US" sz="3800" b="0" cap="none" spc="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Models?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72FFA-94BF-4985-88E3-3C0E28571C67}"/>
              </a:ext>
            </a:extLst>
          </p:cNvPr>
          <p:cNvSpPr txBox="1"/>
          <p:nvPr/>
        </p:nvSpPr>
        <p:spPr>
          <a:xfrm>
            <a:off x="3233270" y="4835723"/>
            <a:ext cx="2125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Credit: Devin </a:t>
            </a:r>
            <a:r>
              <a:rPr lang="en-US" sz="1400" dirty="0" err="1"/>
              <a:t>Fensterheim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07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1909</Words>
  <Application>Microsoft Office PowerPoint</Application>
  <PresentationFormat>On-screen Show (16:9)</PresentationFormat>
  <Paragraphs>370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Office Theme</vt:lpstr>
      <vt:lpstr>Data Science - Data Collection and Analysis in 15ish Minutes  Public Management Research Conference May 25, 2022</vt:lpstr>
      <vt:lpstr>PowerPoint Presentation</vt:lpstr>
      <vt:lpstr>PowerPoint Presentation</vt:lpstr>
      <vt:lpstr>Capture and Curation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need to select just one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Benefit:  Productizing Models for Practice</vt:lpstr>
      <vt:lpstr>Productizing Models for Practice</vt:lpstr>
      <vt:lpstr>PowerPoint Presentation</vt:lpstr>
      <vt:lpstr>PowerPoint Presentation</vt:lpstr>
      <vt:lpstr>PowerPoint Presentation</vt:lpstr>
      <vt:lpstr>PowerPoint Presentation</vt:lpstr>
      <vt:lpstr>Foundation Articles</vt:lpstr>
      <vt:lpstr>Computer Vision and Text Analytics</vt:lpstr>
      <vt:lpstr>Predictions with ML</vt:lpstr>
      <vt:lpstr>Improve Causal Inference/Heterogeneity</vt:lpstr>
      <vt:lpstr>Applications: Budgets, Plans, Official Docs</vt:lpstr>
      <vt:lpstr>Other Applications- Social Network Analysis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 Years and Counting: What is the Fiscal and Economic Legacy of the CDBG program?</dc:title>
  <dc:creator>Eric Stokan</dc:creator>
  <cp:lastModifiedBy>Eric Stokan</cp:lastModifiedBy>
  <cp:revision>3</cp:revision>
  <dcterms:created xsi:type="dcterms:W3CDTF">2020-11-15T01:01:54Z</dcterms:created>
  <dcterms:modified xsi:type="dcterms:W3CDTF">2022-05-22T22:44:46Z</dcterms:modified>
</cp:coreProperties>
</file>